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4"/>
  </p:notesMasterIdLst>
  <p:sldIdLst>
    <p:sldId id="256" r:id="rId3"/>
  </p:sldIdLst>
  <p:sldSz cx="27432000" cy="36577588"/>
  <p:notesSz cx="6797675" cy="9926638"/>
  <p:defaultTextStyle>
    <a:defPPr>
      <a:defRPr lang="en-US"/>
    </a:defPPr>
    <a:lvl1pPr marL="0" algn="l" defTabSz="3719249" rtl="0" eaLnBrk="1" latinLnBrk="0" hangingPunct="1">
      <a:defRPr sz="7300" kern="1200">
        <a:solidFill>
          <a:schemeClr val="tx1"/>
        </a:solidFill>
        <a:latin typeface="+mn-lt"/>
        <a:ea typeface="+mn-ea"/>
        <a:cs typeface="+mn-cs"/>
      </a:defRPr>
    </a:lvl1pPr>
    <a:lvl2pPr marL="1859624" algn="l" defTabSz="3719249" rtl="0" eaLnBrk="1" latinLnBrk="0" hangingPunct="1">
      <a:defRPr sz="7300" kern="1200">
        <a:solidFill>
          <a:schemeClr val="tx1"/>
        </a:solidFill>
        <a:latin typeface="+mn-lt"/>
        <a:ea typeface="+mn-ea"/>
        <a:cs typeface="+mn-cs"/>
      </a:defRPr>
    </a:lvl2pPr>
    <a:lvl3pPr marL="3719249" algn="l" defTabSz="3719249" rtl="0" eaLnBrk="1" latinLnBrk="0" hangingPunct="1">
      <a:defRPr sz="7300" kern="1200">
        <a:solidFill>
          <a:schemeClr val="tx1"/>
        </a:solidFill>
        <a:latin typeface="+mn-lt"/>
        <a:ea typeface="+mn-ea"/>
        <a:cs typeface="+mn-cs"/>
      </a:defRPr>
    </a:lvl3pPr>
    <a:lvl4pPr marL="5578873" algn="l" defTabSz="3719249" rtl="0" eaLnBrk="1" latinLnBrk="0" hangingPunct="1">
      <a:defRPr sz="7300" kern="1200">
        <a:solidFill>
          <a:schemeClr val="tx1"/>
        </a:solidFill>
        <a:latin typeface="+mn-lt"/>
        <a:ea typeface="+mn-ea"/>
        <a:cs typeface="+mn-cs"/>
      </a:defRPr>
    </a:lvl4pPr>
    <a:lvl5pPr marL="7438498" algn="l" defTabSz="3719249" rtl="0" eaLnBrk="1" latinLnBrk="0" hangingPunct="1">
      <a:defRPr sz="7300" kern="1200">
        <a:solidFill>
          <a:schemeClr val="tx1"/>
        </a:solidFill>
        <a:latin typeface="+mn-lt"/>
        <a:ea typeface="+mn-ea"/>
        <a:cs typeface="+mn-cs"/>
      </a:defRPr>
    </a:lvl5pPr>
    <a:lvl6pPr marL="9298122" algn="l" defTabSz="3719249" rtl="0" eaLnBrk="1" latinLnBrk="0" hangingPunct="1">
      <a:defRPr sz="7300" kern="1200">
        <a:solidFill>
          <a:schemeClr val="tx1"/>
        </a:solidFill>
        <a:latin typeface="+mn-lt"/>
        <a:ea typeface="+mn-ea"/>
        <a:cs typeface="+mn-cs"/>
      </a:defRPr>
    </a:lvl6pPr>
    <a:lvl7pPr marL="11157747" algn="l" defTabSz="3719249" rtl="0" eaLnBrk="1" latinLnBrk="0" hangingPunct="1">
      <a:defRPr sz="7300" kern="1200">
        <a:solidFill>
          <a:schemeClr val="tx1"/>
        </a:solidFill>
        <a:latin typeface="+mn-lt"/>
        <a:ea typeface="+mn-ea"/>
        <a:cs typeface="+mn-cs"/>
      </a:defRPr>
    </a:lvl7pPr>
    <a:lvl8pPr marL="13017371" algn="l" defTabSz="3719249" rtl="0" eaLnBrk="1" latinLnBrk="0" hangingPunct="1">
      <a:defRPr sz="7300" kern="1200">
        <a:solidFill>
          <a:schemeClr val="tx1"/>
        </a:solidFill>
        <a:latin typeface="+mn-lt"/>
        <a:ea typeface="+mn-ea"/>
        <a:cs typeface="+mn-cs"/>
      </a:defRPr>
    </a:lvl8pPr>
    <a:lvl9pPr marL="14876995" algn="l" defTabSz="3719249" rtl="0" eaLnBrk="1" latinLnBrk="0" hangingPunct="1">
      <a:defRPr sz="73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2060"/>
    <a:srgbClr val="0066FF"/>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Stile medio 2 - Color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9509" autoAdjust="0"/>
    <p:restoredTop sz="94660"/>
  </p:normalViewPr>
  <p:slideViewPr>
    <p:cSldViewPr>
      <p:cViewPr>
        <p:scale>
          <a:sx n="50" d="100"/>
          <a:sy n="50" d="100"/>
        </p:scale>
        <p:origin x="-828" y="6624"/>
      </p:cViewPr>
      <p:guideLst>
        <p:guide orient="horz" pos="11521"/>
        <p:guide pos="86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1.xml"/><Relationship Id="rId7" Type="http://schemas.openxmlformats.org/officeDocument/2006/relationships/theme" Target="theme/theme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en-US"/>
          </a:p>
        </p:txBody>
      </p:sp>
      <p:sp>
        <p:nvSpPr>
          <p:cNvPr id="3" name="Segnaposto data 2"/>
          <p:cNvSpPr>
            <a:spLocks noGrp="1"/>
          </p:cNvSpPr>
          <p:nvPr>
            <p:ph type="dt" idx="1"/>
          </p:nvPr>
        </p:nvSpPr>
        <p:spPr>
          <a:xfrm>
            <a:off x="3850443" y="0"/>
            <a:ext cx="2945659" cy="496332"/>
          </a:xfrm>
          <a:prstGeom prst="rect">
            <a:avLst/>
          </a:prstGeom>
        </p:spPr>
        <p:txBody>
          <a:bodyPr vert="horz" lIns="91440" tIns="45720" rIns="91440" bIns="45720" rtlCol="0"/>
          <a:lstStyle>
            <a:lvl1pPr algn="r">
              <a:defRPr sz="1200"/>
            </a:lvl1pPr>
          </a:lstStyle>
          <a:p>
            <a:fld id="{0EBE84E3-A86E-4B02-8381-3314EAEA7F30}" type="datetimeFigureOut">
              <a:rPr lang="en-US" smtClean="0"/>
              <a:t>7/5/2017</a:t>
            </a:fld>
            <a:endParaRPr lang="en-US"/>
          </a:p>
        </p:txBody>
      </p:sp>
      <p:sp>
        <p:nvSpPr>
          <p:cNvPr id="4" name="Segnaposto immagine diapositiva 3"/>
          <p:cNvSpPr>
            <a:spLocks noGrp="1" noRot="1" noChangeAspect="1"/>
          </p:cNvSpPr>
          <p:nvPr>
            <p:ph type="sldImg" idx="2"/>
          </p:nvPr>
        </p:nvSpPr>
        <p:spPr>
          <a:xfrm>
            <a:off x="2003425" y="744538"/>
            <a:ext cx="2790825" cy="3722687"/>
          </a:xfrm>
          <a:prstGeom prst="rect">
            <a:avLst/>
          </a:prstGeom>
          <a:noFill/>
          <a:ln w="12700">
            <a:solidFill>
              <a:prstClr val="black"/>
            </a:solidFill>
          </a:ln>
        </p:spPr>
        <p:txBody>
          <a:bodyPr vert="horz" lIns="91440" tIns="45720" rIns="91440" bIns="45720" rtlCol="0" anchor="ctr"/>
          <a:lstStyle/>
          <a:p>
            <a:endParaRPr lang="en-US"/>
          </a:p>
        </p:txBody>
      </p:sp>
      <p:sp>
        <p:nvSpPr>
          <p:cNvPr id="5" name="Segnaposto note 4"/>
          <p:cNvSpPr>
            <a:spLocks noGrp="1"/>
          </p:cNvSpPr>
          <p:nvPr>
            <p:ph type="body" sz="quarter" idx="3"/>
          </p:nvPr>
        </p:nvSpPr>
        <p:spPr>
          <a:xfrm>
            <a:off x="679768" y="4715153"/>
            <a:ext cx="5438140" cy="4466987"/>
          </a:xfrm>
          <a:prstGeom prst="rect">
            <a:avLst/>
          </a:prstGeom>
        </p:spPr>
        <p:txBody>
          <a:bodyPr vert="horz" lIns="91440" tIns="45720" rIns="91440" bIns="45720" rtlCol="0"/>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6" name="Segnaposto piè di pagina 5"/>
          <p:cNvSpPr>
            <a:spLocks noGrp="1"/>
          </p:cNvSpPr>
          <p:nvPr>
            <p:ph type="ftr" sz="quarter" idx="4"/>
          </p:nvPr>
        </p:nvSpPr>
        <p:spPr>
          <a:xfrm>
            <a:off x="0" y="9428583"/>
            <a:ext cx="2945659" cy="496332"/>
          </a:xfrm>
          <a:prstGeom prst="rect">
            <a:avLst/>
          </a:prstGeom>
        </p:spPr>
        <p:txBody>
          <a:bodyPr vert="horz" lIns="91440" tIns="45720" rIns="91440" bIns="45720" rtlCol="0" anchor="b"/>
          <a:lstStyle>
            <a:lvl1pPr algn="l">
              <a:defRPr sz="1200"/>
            </a:lvl1pPr>
          </a:lstStyle>
          <a:p>
            <a:endParaRPr lang="en-US"/>
          </a:p>
        </p:txBody>
      </p:sp>
      <p:sp>
        <p:nvSpPr>
          <p:cNvPr id="7" name="Segnaposto numero diapositiva 6"/>
          <p:cNvSpPr>
            <a:spLocks noGrp="1"/>
          </p:cNvSpPr>
          <p:nvPr>
            <p:ph type="sldNum" sz="quarter" idx="5"/>
          </p:nvPr>
        </p:nvSpPr>
        <p:spPr>
          <a:xfrm>
            <a:off x="3850443" y="9428583"/>
            <a:ext cx="2945659" cy="496332"/>
          </a:xfrm>
          <a:prstGeom prst="rect">
            <a:avLst/>
          </a:prstGeom>
        </p:spPr>
        <p:txBody>
          <a:bodyPr vert="horz" lIns="91440" tIns="45720" rIns="91440" bIns="45720" rtlCol="0" anchor="b"/>
          <a:lstStyle>
            <a:lvl1pPr algn="r">
              <a:defRPr sz="1200"/>
            </a:lvl1pPr>
          </a:lstStyle>
          <a:p>
            <a:fld id="{C2DC6A7C-7D9F-4B75-A7A7-F08380C1E6FF}" type="slidenum">
              <a:rPr lang="en-US" smtClean="0"/>
              <a:t>‹N›</a:t>
            </a:fld>
            <a:endParaRPr lang="en-US"/>
          </a:p>
        </p:txBody>
      </p:sp>
    </p:spTree>
    <p:extLst>
      <p:ext uri="{BB962C8B-B14F-4D97-AF65-F5344CB8AC3E}">
        <p14:creationId xmlns:p14="http://schemas.microsoft.com/office/powerpoint/2010/main" val="442373106"/>
      </p:ext>
    </p:extLst>
  </p:cSld>
  <p:clrMap bg1="lt1" tx1="dk1" bg2="lt2" tx2="dk2" accent1="accent1" accent2="accent2" accent3="accent3" accent4="accent4" accent5="accent5" accent6="accent6" hlink="hlink" folHlink="folHlink"/>
  <p:notesStyle>
    <a:lvl1pPr marL="0" algn="l" defTabSz="3719249" rtl="0" eaLnBrk="1" latinLnBrk="0" hangingPunct="1">
      <a:defRPr sz="4900" kern="1200">
        <a:solidFill>
          <a:schemeClr val="tx1"/>
        </a:solidFill>
        <a:latin typeface="+mn-lt"/>
        <a:ea typeface="+mn-ea"/>
        <a:cs typeface="+mn-cs"/>
      </a:defRPr>
    </a:lvl1pPr>
    <a:lvl2pPr marL="1859624" algn="l" defTabSz="3719249" rtl="0" eaLnBrk="1" latinLnBrk="0" hangingPunct="1">
      <a:defRPr sz="4900" kern="1200">
        <a:solidFill>
          <a:schemeClr val="tx1"/>
        </a:solidFill>
        <a:latin typeface="+mn-lt"/>
        <a:ea typeface="+mn-ea"/>
        <a:cs typeface="+mn-cs"/>
      </a:defRPr>
    </a:lvl2pPr>
    <a:lvl3pPr marL="3719249" algn="l" defTabSz="3719249" rtl="0" eaLnBrk="1" latinLnBrk="0" hangingPunct="1">
      <a:defRPr sz="4900" kern="1200">
        <a:solidFill>
          <a:schemeClr val="tx1"/>
        </a:solidFill>
        <a:latin typeface="+mn-lt"/>
        <a:ea typeface="+mn-ea"/>
        <a:cs typeface="+mn-cs"/>
      </a:defRPr>
    </a:lvl3pPr>
    <a:lvl4pPr marL="5578873" algn="l" defTabSz="3719249" rtl="0" eaLnBrk="1" latinLnBrk="0" hangingPunct="1">
      <a:defRPr sz="4900" kern="1200">
        <a:solidFill>
          <a:schemeClr val="tx1"/>
        </a:solidFill>
        <a:latin typeface="+mn-lt"/>
        <a:ea typeface="+mn-ea"/>
        <a:cs typeface="+mn-cs"/>
      </a:defRPr>
    </a:lvl4pPr>
    <a:lvl5pPr marL="7438498" algn="l" defTabSz="3719249" rtl="0" eaLnBrk="1" latinLnBrk="0" hangingPunct="1">
      <a:defRPr sz="4900" kern="1200">
        <a:solidFill>
          <a:schemeClr val="tx1"/>
        </a:solidFill>
        <a:latin typeface="+mn-lt"/>
        <a:ea typeface="+mn-ea"/>
        <a:cs typeface="+mn-cs"/>
      </a:defRPr>
    </a:lvl5pPr>
    <a:lvl6pPr marL="9298122" algn="l" defTabSz="3719249" rtl="0" eaLnBrk="1" latinLnBrk="0" hangingPunct="1">
      <a:defRPr sz="4900" kern="1200">
        <a:solidFill>
          <a:schemeClr val="tx1"/>
        </a:solidFill>
        <a:latin typeface="+mn-lt"/>
        <a:ea typeface="+mn-ea"/>
        <a:cs typeface="+mn-cs"/>
      </a:defRPr>
    </a:lvl6pPr>
    <a:lvl7pPr marL="11157747" algn="l" defTabSz="3719249" rtl="0" eaLnBrk="1" latinLnBrk="0" hangingPunct="1">
      <a:defRPr sz="4900" kern="1200">
        <a:solidFill>
          <a:schemeClr val="tx1"/>
        </a:solidFill>
        <a:latin typeface="+mn-lt"/>
        <a:ea typeface="+mn-ea"/>
        <a:cs typeface="+mn-cs"/>
      </a:defRPr>
    </a:lvl7pPr>
    <a:lvl8pPr marL="13017371" algn="l" defTabSz="3719249" rtl="0" eaLnBrk="1" latinLnBrk="0" hangingPunct="1">
      <a:defRPr sz="4900" kern="1200">
        <a:solidFill>
          <a:schemeClr val="tx1"/>
        </a:solidFill>
        <a:latin typeface="+mn-lt"/>
        <a:ea typeface="+mn-ea"/>
        <a:cs typeface="+mn-cs"/>
      </a:defRPr>
    </a:lvl8pPr>
    <a:lvl9pPr marL="14876995" algn="l" defTabSz="3719249" rtl="0" eaLnBrk="1" latinLnBrk="0" hangingPunct="1">
      <a:defRPr sz="4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Segnaposto immagine diapositiva 1"/>
          <p:cNvSpPr>
            <a:spLocks noGrp="1" noRot="1" noChangeAspect="1" noTextEdit="1"/>
          </p:cNvSpPr>
          <p:nvPr>
            <p:ph type="sldImg"/>
          </p:nvPr>
        </p:nvSpPr>
        <p:spPr bwMode="auto">
          <a:xfrm>
            <a:off x="2003425" y="744538"/>
            <a:ext cx="2790825" cy="3722687"/>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Segnaposto note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it-IT" altLang="it-IT" dirty="0" smtClean="0"/>
          </a:p>
        </p:txBody>
      </p:sp>
      <p:sp>
        <p:nvSpPr>
          <p:cNvPr id="4100" name="Segnaposto numero diapositiva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p>
            <a:fld id="{ECC02E2B-8F82-41D0-95DE-DF17779F0407}" type="slidenum">
              <a:rPr lang="it-IT" altLang="it-IT">
                <a:solidFill>
                  <a:prstClr val="black"/>
                </a:solidFill>
              </a:rPr>
              <a:pPr/>
              <a:t>1</a:t>
            </a:fld>
            <a:endParaRPr lang="it-IT" altLang="it-IT">
              <a:solidFill>
                <a:prstClr val="black"/>
              </a:solidFill>
            </a:endParaRPr>
          </a:p>
        </p:txBody>
      </p:sp>
    </p:spTree>
    <p:extLst>
      <p:ext uri="{BB962C8B-B14F-4D97-AF65-F5344CB8AC3E}">
        <p14:creationId xmlns:p14="http://schemas.microsoft.com/office/powerpoint/2010/main" val="418680241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2057400" y="11362767"/>
            <a:ext cx="23317200" cy="7840472"/>
          </a:xfrm>
        </p:spPr>
        <p:txBody>
          <a:bodyPr/>
          <a:lstStyle/>
          <a:p>
            <a:r>
              <a:rPr lang="it-IT" smtClean="0"/>
              <a:t>Fare clic per modificare lo stile del titolo</a:t>
            </a:r>
            <a:endParaRPr lang="en-US"/>
          </a:p>
        </p:txBody>
      </p:sp>
      <p:sp>
        <p:nvSpPr>
          <p:cNvPr id="3" name="Sottotitolo 2"/>
          <p:cNvSpPr>
            <a:spLocks noGrp="1"/>
          </p:cNvSpPr>
          <p:nvPr>
            <p:ph type="subTitle" idx="1"/>
          </p:nvPr>
        </p:nvSpPr>
        <p:spPr>
          <a:xfrm>
            <a:off x="4114800" y="20727300"/>
            <a:ext cx="19202400" cy="9347606"/>
          </a:xfrm>
        </p:spPr>
        <p:txBody>
          <a:bodyPr/>
          <a:lstStyle>
            <a:lvl1pPr marL="0" indent="0" algn="ctr">
              <a:buNone/>
              <a:defRPr>
                <a:solidFill>
                  <a:schemeClr val="tx1">
                    <a:tint val="75000"/>
                  </a:schemeClr>
                </a:solidFill>
              </a:defRPr>
            </a:lvl1pPr>
            <a:lvl2pPr marL="1859624" indent="0" algn="ctr">
              <a:buNone/>
              <a:defRPr>
                <a:solidFill>
                  <a:schemeClr val="tx1">
                    <a:tint val="75000"/>
                  </a:schemeClr>
                </a:solidFill>
              </a:defRPr>
            </a:lvl2pPr>
            <a:lvl3pPr marL="3719249" indent="0" algn="ctr">
              <a:buNone/>
              <a:defRPr>
                <a:solidFill>
                  <a:schemeClr val="tx1">
                    <a:tint val="75000"/>
                  </a:schemeClr>
                </a:solidFill>
              </a:defRPr>
            </a:lvl3pPr>
            <a:lvl4pPr marL="5578873" indent="0" algn="ctr">
              <a:buNone/>
              <a:defRPr>
                <a:solidFill>
                  <a:schemeClr val="tx1">
                    <a:tint val="75000"/>
                  </a:schemeClr>
                </a:solidFill>
              </a:defRPr>
            </a:lvl4pPr>
            <a:lvl5pPr marL="7438498" indent="0" algn="ctr">
              <a:buNone/>
              <a:defRPr>
                <a:solidFill>
                  <a:schemeClr val="tx1">
                    <a:tint val="75000"/>
                  </a:schemeClr>
                </a:solidFill>
              </a:defRPr>
            </a:lvl5pPr>
            <a:lvl6pPr marL="9298122" indent="0" algn="ctr">
              <a:buNone/>
              <a:defRPr>
                <a:solidFill>
                  <a:schemeClr val="tx1">
                    <a:tint val="75000"/>
                  </a:schemeClr>
                </a:solidFill>
              </a:defRPr>
            </a:lvl6pPr>
            <a:lvl7pPr marL="11157747" indent="0" algn="ctr">
              <a:buNone/>
              <a:defRPr>
                <a:solidFill>
                  <a:schemeClr val="tx1">
                    <a:tint val="75000"/>
                  </a:schemeClr>
                </a:solidFill>
              </a:defRPr>
            </a:lvl7pPr>
            <a:lvl8pPr marL="13017371" indent="0" algn="ctr">
              <a:buNone/>
              <a:defRPr>
                <a:solidFill>
                  <a:schemeClr val="tx1">
                    <a:tint val="75000"/>
                  </a:schemeClr>
                </a:solidFill>
              </a:defRPr>
            </a:lvl8pPr>
            <a:lvl9pPr marL="14876995" indent="0" algn="ctr">
              <a:buNone/>
              <a:defRPr>
                <a:solidFill>
                  <a:schemeClr val="tx1">
                    <a:tint val="75000"/>
                  </a:schemeClr>
                </a:solidFill>
              </a:defRPr>
            </a:lvl9pPr>
          </a:lstStyle>
          <a:p>
            <a:r>
              <a:rPr lang="it-IT" smtClean="0"/>
              <a:t>Fare clic per modificare lo stile del sottotitolo dello schema</a:t>
            </a:r>
            <a:endParaRPr lang="en-US"/>
          </a:p>
        </p:txBody>
      </p:sp>
      <p:sp>
        <p:nvSpPr>
          <p:cNvPr id="4" name="Segnaposto data 3"/>
          <p:cNvSpPr>
            <a:spLocks noGrp="1"/>
          </p:cNvSpPr>
          <p:nvPr>
            <p:ph type="dt" sz="half" idx="10"/>
          </p:nvPr>
        </p:nvSpPr>
        <p:spPr/>
        <p:txBody>
          <a:bodyPr/>
          <a:lstStyle/>
          <a:p>
            <a:fld id="{BD101517-1338-412E-84B0-CB4D6BD52200}" type="datetimeFigureOut">
              <a:rPr lang="en-US" smtClean="0"/>
              <a:t>7/5/2017</a:t>
            </a:fld>
            <a:endParaRPr lang="en-US"/>
          </a:p>
        </p:txBody>
      </p:sp>
      <p:sp>
        <p:nvSpPr>
          <p:cNvPr id="5" name="Segnaposto piè di pagina 4"/>
          <p:cNvSpPr>
            <a:spLocks noGrp="1"/>
          </p:cNvSpPr>
          <p:nvPr>
            <p:ph type="ftr" sz="quarter" idx="11"/>
          </p:nvPr>
        </p:nvSpPr>
        <p:spPr/>
        <p:txBody>
          <a:bodyPr/>
          <a:lstStyle/>
          <a:p>
            <a:endParaRPr lang="en-US"/>
          </a:p>
        </p:txBody>
      </p:sp>
      <p:sp>
        <p:nvSpPr>
          <p:cNvPr id="6" name="Segnaposto numero diapositiva 5"/>
          <p:cNvSpPr>
            <a:spLocks noGrp="1"/>
          </p:cNvSpPr>
          <p:nvPr>
            <p:ph type="sldNum" sz="quarter" idx="12"/>
          </p:nvPr>
        </p:nvSpPr>
        <p:spPr/>
        <p:txBody>
          <a:bodyPr/>
          <a:lstStyle/>
          <a:p>
            <a:fld id="{990A4DDC-046E-4940-BB59-959D924B4DAA}" type="slidenum">
              <a:rPr lang="en-US" smtClean="0"/>
              <a:t>‹N›</a:t>
            </a:fld>
            <a:endParaRPr lang="en-US"/>
          </a:p>
        </p:txBody>
      </p:sp>
    </p:spTree>
    <p:extLst>
      <p:ext uri="{BB962C8B-B14F-4D97-AF65-F5344CB8AC3E}">
        <p14:creationId xmlns:p14="http://schemas.microsoft.com/office/powerpoint/2010/main" val="32516180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en-US"/>
          </a:p>
        </p:txBody>
      </p:sp>
      <p:sp>
        <p:nvSpPr>
          <p:cNvPr id="3" name="Segnaposto contenuto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4" name="Segnaposto data 3"/>
          <p:cNvSpPr>
            <a:spLocks noGrp="1"/>
          </p:cNvSpPr>
          <p:nvPr>
            <p:ph type="dt" sz="half" idx="10"/>
          </p:nvPr>
        </p:nvSpPr>
        <p:spPr/>
        <p:txBody>
          <a:bodyPr/>
          <a:lstStyle/>
          <a:p>
            <a:fld id="{BD101517-1338-412E-84B0-CB4D6BD52200}" type="datetimeFigureOut">
              <a:rPr lang="en-US" smtClean="0"/>
              <a:t>7/5/2017</a:t>
            </a:fld>
            <a:endParaRPr lang="en-US"/>
          </a:p>
        </p:txBody>
      </p:sp>
      <p:sp>
        <p:nvSpPr>
          <p:cNvPr id="5" name="Segnaposto piè di pagina 4"/>
          <p:cNvSpPr>
            <a:spLocks noGrp="1"/>
          </p:cNvSpPr>
          <p:nvPr>
            <p:ph type="ftr" sz="quarter" idx="11"/>
          </p:nvPr>
        </p:nvSpPr>
        <p:spPr/>
        <p:txBody>
          <a:bodyPr/>
          <a:lstStyle/>
          <a:p>
            <a:endParaRPr lang="en-US"/>
          </a:p>
        </p:txBody>
      </p:sp>
      <p:sp>
        <p:nvSpPr>
          <p:cNvPr id="6" name="Segnaposto numero diapositiva 5"/>
          <p:cNvSpPr>
            <a:spLocks noGrp="1"/>
          </p:cNvSpPr>
          <p:nvPr>
            <p:ph type="sldNum" sz="quarter" idx="12"/>
          </p:nvPr>
        </p:nvSpPr>
        <p:spPr/>
        <p:txBody>
          <a:bodyPr/>
          <a:lstStyle/>
          <a:p>
            <a:fld id="{990A4DDC-046E-4940-BB59-959D924B4DAA}" type="slidenum">
              <a:rPr lang="en-US" smtClean="0"/>
              <a:t>‹N›</a:t>
            </a:fld>
            <a:endParaRPr lang="en-US"/>
          </a:p>
        </p:txBody>
      </p:sp>
    </p:spTree>
    <p:extLst>
      <p:ext uri="{BB962C8B-B14F-4D97-AF65-F5344CB8AC3E}">
        <p14:creationId xmlns:p14="http://schemas.microsoft.com/office/powerpoint/2010/main" val="31433625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2166940" y="23504489"/>
            <a:ext cx="23317200" cy="7264715"/>
          </a:xfrm>
        </p:spPr>
        <p:txBody>
          <a:bodyPr anchor="t"/>
          <a:lstStyle>
            <a:lvl1pPr algn="l">
              <a:defRPr sz="16300" b="1" cap="all"/>
            </a:lvl1pPr>
          </a:lstStyle>
          <a:p>
            <a:r>
              <a:rPr lang="it-IT" smtClean="0"/>
              <a:t>Fare clic per modificare lo stile del titolo</a:t>
            </a:r>
            <a:endParaRPr lang="en-US"/>
          </a:p>
        </p:txBody>
      </p:sp>
      <p:sp>
        <p:nvSpPr>
          <p:cNvPr id="3" name="Segnaposto testo 2"/>
          <p:cNvSpPr>
            <a:spLocks noGrp="1"/>
          </p:cNvSpPr>
          <p:nvPr>
            <p:ph type="body" idx="1"/>
          </p:nvPr>
        </p:nvSpPr>
        <p:spPr>
          <a:xfrm>
            <a:off x="2166940" y="15503149"/>
            <a:ext cx="23317200" cy="8001344"/>
          </a:xfrm>
        </p:spPr>
        <p:txBody>
          <a:bodyPr anchor="b"/>
          <a:lstStyle>
            <a:lvl1pPr marL="0" indent="0">
              <a:buNone/>
              <a:defRPr sz="8100">
                <a:solidFill>
                  <a:schemeClr val="tx1">
                    <a:tint val="75000"/>
                  </a:schemeClr>
                </a:solidFill>
              </a:defRPr>
            </a:lvl1pPr>
            <a:lvl2pPr marL="1859624" indent="0">
              <a:buNone/>
              <a:defRPr sz="7300">
                <a:solidFill>
                  <a:schemeClr val="tx1">
                    <a:tint val="75000"/>
                  </a:schemeClr>
                </a:solidFill>
              </a:defRPr>
            </a:lvl2pPr>
            <a:lvl3pPr marL="3719249" indent="0">
              <a:buNone/>
              <a:defRPr sz="6400">
                <a:solidFill>
                  <a:schemeClr val="tx1">
                    <a:tint val="75000"/>
                  </a:schemeClr>
                </a:solidFill>
              </a:defRPr>
            </a:lvl3pPr>
            <a:lvl4pPr marL="5578873" indent="0">
              <a:buNone/>
              <a:defRPr sz="5800">
                <a:solidFill>
                  <a:schemeClr val="tx1">
                    <a:tint val="75000"/>
                  </a:schemeClr>
                </a:solidFill>
              </a:defRPr>
            </a:lvl4pPr>
            <a:lvl5pPr marL="7438498" indent="0">
              <a:buNone/>
              <a:defRPr sz="5800">
                <a:solidFill>
                  <a:schemeClr val="tx1">
                    <a:tint val="75000"/>
                  </a:schemeClr>
                </a:solidFill>
              </a:defRPr>
            </a:lvl5pPr>
            <a:lvl6pPr marL="9298122" indent="0">
              <a:buNone/>
              <a:defRPr sz="5800">
                <a:solidFill>
                  <a:schemeClr val="tx1">
                    <a:tint val="75000"/>
                  </a:schemeClr>
                </a:solidFill>
              </a:defRPr>
            </a:lvl6pPr>
            <a:lvl7pPr marL="11157747" indent="0">
              <a:buNone/>
              <a:defRPr sz="5800">
                <a:solidFill>
                  <a:schemeClr val="tx1">
                    <a:tint val="75000"/>
                  </a:schemeClr>
                </a:solidFill>
              </a:defRPr>
            </a:lvl7pPr>
            <a:lvl8pPr marL="13017371" indent="0">
              <a:buNone/>
              <a:defRPr sz="5800">
                <a:solidFill>
                  <a:schemeClr val="tx1">
                    <a:tint val="75000"/>
                  </a:schemeClr>
                </a:solidFill>
              </a:defRPr>
            </a:lvl8pPr>
            <a:lvl9pPr marL="14876995" indent="0">
              <a:buNone/>
              <a:defRPr sz="5800">
                <a:solidFill>
                  <a:schemeClr val="tx1">
                    <a:tint val="75000"/>
                  </a:schemeClr>
                </a:solidFill>
              </a:defRPr>
            </a:lvl9pPr>
          </a:lstStyle>
          <a:p>
            <a:pPr lvl="0"/>
            <a:r>
              <a:rPr lang="it-IT" smtClean="0"/>
              <a:t>Fare clic per modificare stili del testo dello schema</a:t>
            </a:r>
          </a:p>
        </p:txBody>
      </p:sp>
      <p:sp>
        <p:nvSpPr>
          <p:cNvPr id="4" name="Segnaposto data 3"/>
          <p:cNvSpPr>
            <a:spLocks noGrp="1"/>
          </p:cNvSpPr>
          <p:nvPr>
            <p:ph type="dt" sz="half" idx="10"/>
          </p:nvPr>
        </p:nvSpPr>
        <p:spPr/>
        <p:txBody>
          <a:bodyPr/>
          <a:lstStyle/>
          <a:p>
            <a:fld id="{BD101517-1338-412E-84B0-CB4D6BD52200}" type="datetimeFigureOut">
              <a:rPr lang="en-US" smtClean="0"/>
              <a:t>7/5/2017</a:t>
            </a:fld>
            <a:endParaRPr lang="en-US"/>
          </a:p>
        </p:txBody>
      </p:sp>
      <p:sp>
        <p:nvSpPr>
          <p:cNvPr id="5" name="Segnaposto piè di pagina 4"/>
          <p:cNvSpPr>
            <a:spLocks noGrp="1"/>
          </p:cNvSpPr>
          <p:nvPr>
            <p:ph type="ftr" sz="quarter" idx="11"/>
          </p:nvPr>
        </p:nvSpPr>
        <p:spPr/>
        <p:txBody>
          <a:bodyPr/>
          <a:lstStyle/>
          <a:p>
            <a:endParaRPr lang="en-US"/>
          </a:p>
        </p:txBody>
      </p:sp>
      <p:sp>
        <p:nvSpPr>
          <p:cNvPr id="6" name="Segnaposto numero diapositiva 5"/>
          <p:cNvSpPr>
            <a:spLocks noGrp="1"/>
          </p:cNvSpPr>
          <p:nvPr>
            <p:ph type="sldNum" sz="quarter" idx="12"/>
          </p:nvPr>
        </p:nvSpPr>
        <p:spPr/>
        <p:txBody>
          <a:bodyPr/>
          <a:lstStyle/>
          <a:p>
            <a:fld id="{990A4DDC-046E-4940-BB59-959D924B4DAA}" type="slidenum">
              <a:rPr lang="en-US" smtClean="0"/>
              <a:t>‹N›</a:t>
            </a:fld>
            <a:endParaRPr lang="en-US"/>
          </a:p>
        </p:txBody>
      </p:sp>
    </p:spTree>
    <p:extLst>
      <p:ext uri="{BB962C8B-B14F-4D97-AF65-F5344CB8AC3E}">
        <p14:creationId xmlns:p14="http://schemas.microsoft.com/office/powerpoint/2010/main" val="40466993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en-US"/>
          </a:p>
        </p:txBody>
      </p:sp>
      <p:sp>
        <p:nvSpPr>
          <p:cNvPr id="3" name="Segnaposto contenuto 2"/>
          <p:cNvSpPr>
            <a:spLocks noGrp="1"/>
          </p:cNvSpPr>
          <p:nvPr>
            <p:ph sz="half" idx="1"/>
          </p:nvPr>
        </p:nvSpPr>
        <p:spPr>
          <a:xfrm>
            <a:off x="1028704" y="11379699"/>
            <a:ext cx="9029700" cy="32183200"/>
          </a:xfrm>
        </p:spPr>
        <p:txBody>
          <a:bodyPr/>
          <a:lstStyle>
            <a:lvl1pPr>
              <a:defRPr sz="11300"/>
            </a:lvl1pPr>
            <a:lvl2pPr>
              <a:defRPr sz="9900"/>
            </a:lvl2pPr>
            <a:lvl3pPr>
              <a:defRPr sz="8100"/>
            </a:lvl3pPr>
            <a:lvl4pPr>
              <a:defRPr sz="7300"/>
            </a:lvl4pPr>
            <a:lvl5pPr>
              <a:defRPr sz="7300"/>
            </a:lvl5pPr>
            <a:lvl6pPr>
              <a:defRPr sz="7300"/>
            </a:lvl6pPr>
            <a:lvl7pPr>
              <a:defRPr sz="7300"/>
            </a:lvl7pPr>
            <a:lvl8pPr>
              <a:defRPr sz="7300"/>
            </a:lvl8pPr>
            <a:lvl9pPr>
              <a:defRPr sz="73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4" name="Segnaposto contenuto 3"/>
          <p:cNvSpPr>
            <a:spLocks noGrp="1"/>
          </p:cNvSpPr>
          <p:nvPr>
            <p:ph sz="half" idx="2"/>
          </p:nvPr>
        </p:nvSpPr>
        <p:spPr>
          <a:xfrm>
            <a:off x="10515604" y="11379699"/>
            <a:ext cx="9029700" cy="32183200"/>
          </a:xfrm>
        </p:spPr>
        <p:txBody>
          <a:bodyPr/>
          <a:lstStyle>
            <a:lvl1pPr>
              <a:defRPr sz="11300"/>
            </a:lvl1pPr>
            <a:lvl2pPr>
              <a:defRPr sz="9900"/>
            </a:lvl2pPr>
            <a:lvl3pPr>
              <a:defRPr sz="8100"/>
            </a:lvl3pPr>
            <a:lvl4pPr>
              <a:defRPr sz="7300"/>
            </a:lvl4pPr>
            <a:lvl5pPr>
              <a:defRPr sz="7300"/>
            </a:lvl5pPr>
            <a:lvl6pPr>
              <a:defRPr sz="7300"/>
            </a:lvl6pPr>
            <a:lvl7pPr>
              <a:defRPr sz="7300"/>
            </a:lvl7pPr>
            <a:lvl8pPr>
              <a:defRPr sz="7300"/>
            </a:lvl8pPr>
            <a:lvl9pPr>
              <a:defRPr sz="73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5" name="Segnaposto data 4"/>
          <p:cNvSpPr>
            <a:spLocks noGrp="1"/>
          </p:cNvSpPr>
          <p:nvPr>
            <p:ph type="dt" sz="half" idx="10"/>
          </p:nvPr>
        </p:nvSpPr>
        <p:spPr/>
        <p:txBody>
          <a:bodyPr/>
          <a:lstStyle/>
          <a:p>
            <a:fld id="{BD101517-1338-412E-84B0-CB4D6BD52200}" type="datetimeFigureOut">
              <a:rPr lang="en-US" smtClean="0"/>
              <a:t>7/5/2017</a:t>
            </a:fld>
            <a:endParaRPr lang="en-US"/>
          </a:p>
        </p:txBody>
      </p:sp>
      <p:sp>
        <p:nvSpPr>
          <p:cNvPr id="6" name="Segnaposto piè di pagina 5"/>
          <p:cNvSpPr>
            <a:spLocks noGrp="1"/>
          </p:cNvSpPr>
          <p:nvPr>
            <p:ph type="ftr" sz="quarter" idx="11"/>
          </p:nvPr>
        </p:nvSpPr>
        <p:spPr/>
        <p:txBody>
          <a:bodyPr/>
          <a:lstStyle/>
          <a:p>
            <a:endParaRPr lang="en-US"/>
          </a:p>
        </p:txBody>
      </p:sp>
      <p:sp>
        <p:nvSpPr>
          <p:cNvPr id="7" name="Segnaposto numero diapositiva 6"/>
          <p:cNvSpPr>
            <a:spLocks noGrp="1"/>
          </p:cNvSpPr>
          <p:nvPr>
            <p:ph type="sldNum" sz="quarter" idx="12"/>
          </p:nvPr>
        </p:nvSpPr>
        <p:spPr/>
        <p:txBody>
          <a:bodyPr/>
          <a:lstStyle/>
          <a:p>
            <a:fld id="{990A4DDC-046E-4940-BB59-959D924B4DAA}" type="slidenum">
              <a:rPr lang="en-US" smtClean="0"/>
              <a:t>‹N›</a:t>
            </a:fld>
            <a:endParaRPr lang="en-US"/>
          </a:p>
        </p:txBody>
      </p:sp>
    </p:spTree>
    <p:extLst>
      <p:ext uri="{BB962C8B-B14F-4D97-AF65-F5344CB8AC3E}">
        <p14:creationId xmlns:p14="http://schemas.microsoft.com/office/powerpoint/2010/main" val="30006094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1371600" y="1464800"/>
            <a:ext cx="24688800" cy="6096265"/>
          </a:xfrm>
        </p:spPr>
        <p:txBody>
          <a:bodyPr/>
          <a:lstStyle>
            <a:lvl1pPr>
              <a:defRPr/>
            </a:lvl1pPr>
          </a:lstStyle>
          <a:p>
            <a:r>
              <a:rPr lang="it-IT" smtClean="0"/>
              <a:t>Fare clic per modificare lo stile del titolo</a:t>
            </a:r>
            <a:endParaRPr lang="en-US"/>
          </a:p>
        </p:txBody>
      </p:sp>
      <p:sp>
        <p:nvSpPr>
          <p:cNvPr id="3" name="Segnaposto testo 2"/>
          <p:cNvSpPr>
            <a:spLocks noGrp="1"/>
          </p:cNvSpPr>
          <p:nvPr>
            <p:ph type="body" idx="1"/>
          </p:nvPr>
        </p:nvSpPr>
        <p:spPr>
          <a:xfrm>
            <a:off x="1371605" y="8187624"/>
            <a:ext cx="12120563" cy="3412211"/>
          </a:xfrm>
        </p:spPr>
        <p:txBody>
          <a:bodyPr anchor="b"/>
          <a:lstStyle>
            <a:lvl1pPr marL="0" indent="0">
              <a:buNone/>
              <a:defRPr sz="9900" b="1"/>
            </a:lvl1pPr>
            <a:lvl2pPr marL="1859624" indent="0">
              <a:buNone/>
              <a:defRPr sz="8100" b="1"/>
            </a:lvl2pPr>
            <a:lvl3pPr marL="3719249" indent="0">
              <a:buNone/>
              <a:defRPr sz="7300" b="1"/>
            </a:lvl3pPr>
            <a:lvl4pPr marL="5578873" indent="0">
              <a:buNone/>
              <a:defRPr sz="6400" b="1"/>
            </a:lvl4pPr>
            <a:lvl5pPr marL="7438498" indent="0">
              <a:buNone/>
              <a:defRPr sz="6400" b="1"/>
            </a:lvl5pPr>
            <a:lvl6pPr marL="9298122" indent="0">
              <a:buNone/>
              <a:defRPr sz="6400" b="1"/>
            </a:lvl6pPr>
            <a:lvl7pPr marL="11157747" indent="0">
              <a:buNone/>
              <a:defRPr sz="6400" b="1"/>
            </a:lvl7pPr>
            <a:lvl8pPr marL="13017371" indent="0">
              <a:buNone/>
              <a:defRPr sz="6400" b="1"/>
            </a:lvl8pPr>
            <a:lvl9pPr marL="14876995" indent="0">
              <a:buNone/>
              <a:defRPr sz="6400" b="1"/>
            </a:lvl9pPr>
          </a:lstStyle>
          <a:p>
            <a:pPr lvl="0"/>
            <a:r>
              <a:rPr lang="it-IT" smtClean="0"/>
              <a:t>Fare clic per modificare stili del testo dello schema</a:t>
            </a:r>
          </a:p>
        </p:txBody>
      </p:sp>
      <p:sp>
        <p:nvSpPr>
          <p:cNvPr id="4" name="Segnaposto contenuto 3"/>
          <p:cNvSpPr>
            <a:spLocks noGrp="1"/>
          </p:cNvSpPr>
          <p:nvPr>
            <p:ph sz="half" idx="2"/>
          </p:nvPr>
        </p:nvSpPr>
        <p:spPr>
          <a:xfrm>
            <a:off x="1371605" y="11599835"/>
            <a:ext cx="12120563" cy="21074452"/>
          </a:xfrm>
        </p:spPr>
        <p:txBody>
          <a:bodyPr/>
          <a:lstStyle>
            <a:lvl1pPr>
              <a:defRPr sz="9900"/>
            </a:lvl1pPr>
            <a:lvl2pPr>
              <a:defRPr sz="8100"/>
            </a:lvl2pPr>
            <a:lvl3pPr>
              <a:defRPr sz="7300"/>
            </a:lvl3pPr>
            <a:lvl4pPr>
              <a:defRPr sz="6400"/>
            </a:lvl4pPr>
            <a:lvl5pPr>
              <a:defRPr sz="6400"/>
            </a:lvl5pPr>
            <a:lvl6pPr>
              <a:defRPr sz="6400"/>
            </a:lvl6pPr>
            <a:lvl7pPr>
              <a:defRPr sz="6400"/>
            </a:lvl7pPr>
            <a:lvl8pPr>
              <a:defRPr sz="6400"/>
            </a:lvl8pPr>
            <a:lvl9pPr>
              <a:defRPr sz="64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5" name="Segnaposto testo 4"/>
          <p:cNvSpPr>
            <a:spLocks noGrp="1"/>
          </p:cNvSpPr>
          <p:nvPr>
            <p:ph type="body" sz="quarter" idx="3"/>
          </p:nvPr>
        </p:nvSpPr>
        <p:spPr>
          <a:xfrm>
            <a:off x="13935082" y="8187624"/>
            <a:ext cx="12125322" cy="3412211"/>
          </a:xfrm>
        </p:spPr>
        <p:txBody>
          <a:bodyPr anchor="b"/>
          <a:lstStyle>
            <a:lvl1pPr marL="0" indent="0">
              <a:buNone/>
              <a:defRPr sz="9900" b="1"/>
            </a:lvl1pPr>
            <a:lvl2pPr marL="1859624" indent="0">
              <a:buNone/>
              <a:defRPr sz="8100" b="1"/>
            </a:lvl2pPr>
            <a:lvl3pPr marL="3719249" indent="0">
              <a:buNone/>
              <a:defRPr sz="7300" b="1"/>
            </a:lvl3pPr>
            <a:lvl4pPr marL="5578873" indent="0">
              <a:buNone/>
              <a:defRPr sz="6400" b="1"/>
            </a:lvl4pPr>
            <a:lvl5pPr marL="7438498" indent="0">
              <a:buNone/>
              <a:defRPr sz="6400" b="1"/>
            </a:lvl5pPr>
            <a:lvl6pPr marL="9298122" indent="0">
              <a:buNone/>
              <a:defRPr sz="6400" b="1"/>
            </a:lvl6pPr>
            <a:lvl7pPr marL="11157747" indent="0">
              <a:buNone/>
              <a:defRPr sz="6400" b="1"/>
            </a:lvl7pPr>
            <a:lvl8pPr marL="13017371" indent="0">
              <a:buNone/>
              <a:defRPr sz="6400" b="1"/>
            </a:lvl8pPr>
            <a:lvl9pPr marL="14876995" indent="0">
              <a:buNone/>
              <a:defRPr sz="6400" b="1"/>
            </a:lvl9pPr>
          </a:lstStyle>
          <a:p>
            <a:pPr lvl="0"/>
            <a:r>
              <a:rPr lang="it-IT" smtClean="0"/>
              <a:t>Fare clic per modificare stili del testo dello schema</a:t>
            </a:r>
          </a:p>
        </p:txBody>
      </p:sp>
      <p:sp>
        <p:nvSpPr>
          <p:cNvPr id="6" name="Segnaposto contenuto 5"/>
          <p:cNvSpPr>
            <a:spLocks noGrp="1"/>
          </p:cNvSpPr>
          <p:nvPr>
            <p:ph sz="quarter" idx="4"/>
          </p:nvPr>
        </p:nvSpPr>
        <p:spPr>
          <a:xfrm>
            <a:off x="13935082" y="11599835"/>
            <a:ext cx="12125322" cy="21074452"/>
          </a:xfrm>
        </p:spPr>
        <p:txBody>
          <a:bodyPr/>
          <a:lstStyle>
            <a:lvl1pPr>
              <a:defRPr sz="9900"/>
            </a:lvl1pPr>
            <a:lvl2pPr>
              <a:defRPr sz="8100"/>
            </a:lvl2pPr>
            <a:lvl3pPr>
              <a:defRPr sz="7300"/>
            </a:lvl3pPr>
            <a:lvl4pPr>
              <a:defRPr sz="6400"/>
            </a:lvl4pPr>
            <a:lvl5pPr>
              <a:defRPr sz="6400"/>
            </a:lvl5pPr>
            <a:lvl6pPr>
              <a:defRPr sz="6400"/>
            </a:lvl6pPr>
            <a:lvl7pPr>
              <a:defRPr sz="6400"/>
            </a:lvl7pPr>
            <a:lvl8pPr>
              <a:defRPr sz="6400"/>
            </a:lvl8pPr>
            <a:lvl9pPr>
              <a:defRPr sz="64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7" name="Segnaposto data 6"/>
          <p:cNvSpPr>
            <a:spLocks noGrp="1"/>
          </p:cNvSpPr>
          <p:nvPr>
            <p:ph type="dt" sz="half" idx="10"/>
          </p:nvPr>
        </p:nvSpPr>
        <p:spPr/>
        <p:txBody>
          <a:bodyPr/>
          <a:lstStyle/>
          <a:p>
            <a:fld id="{BD101517-1338-412E-84B0-CB4D6BD52200}" type="datetimeFigureOut">
              <a:rPr lang="en-US" smtClean="0"/>
              <a:t>7/5/2017</a:t>
            </a:fld>
            <a:endParaRPr lang="en-US"/>
          </a:p>
        </p:txBody>
      </p:sp>
      <p:sp>
        <p:nvSpPr>
          <p:cNvPr id="8" name="Segnaposto piè di pagina 7"/>
          <p:cNvSpPr>
            <a:spLocks noGrp="1"/>
          </p:cNvSpPr>
          <p:nvPr>
            <p:ph type="ftr" sz="quarter" idx="11"/>
          </p:nvPr>
        </p:nvSpPr>
        <p:spPr/>
        <p:txBody>
          <a:bodyPr/>
          <a:lstStyle/>
          <a:p>
            <a:endParaRPr lang="en-US"/>
          </a:p>
        </p:txBody>
      </p:sp>
      <p:sp>
        <p:nvSpPr>
          <p:cNvPr id="9" name="Segnaposto numero diapositiva 8"/>
          <p:cNvSpPr>
            <a:spLocks noGrp="1"/>
          </p:cNvSpPr>
          <p:nvPr>
            <p:ph type="sldNum" sz="quarter" idx="12"/>
          </p:nvPr>
        </p:nvSpPr>
        <p:spPr/>
        <p:txBody>
          <a:bodyPr/>
          <a:lstStyle/>
          <a:p>
            <a:fld id="{990A4DDC-046E-4940-BB59-959D924B4DAA}" type="slidenum">
              <a:rPr lang="en-US" smtClean="0"/>
              <a:t>‹N›</a:t>
            </a:fld>
            <a:endParaRPr lang="en-US"/>
          </a:p>
        </p:txBody>
      </p:sp>
    </p:spTree>
    <p:extLst>
      <p:ext uri="{BB962C8B-B14F-4D97-AF65-F5344CB8AC3E}">
        <p14:creationId xmlns:p14="http://schemas.microsoft.com/office/powerpoint/2010/main" val="39035006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en-US"/>
          </a:p>
        </p:txBody>
      </p:sp>
      <p:sp>
        <p:nvSpPr>
          <p:cNvPr id="3" name="Segnaposto data 2"/>
          <p:cNvSpPr>
            <a:spLocks noGrp="1"/>
          </p:cNvSpPr>
          <p:nvPr>
            <p:ph type="dt" sz="half" idx="10"/>
          </p:nvPr>
        </p:nvSpPr>
        <p:spPr/>
        <p:txBody>
          <a:bodyPr/>
          <a:lstStyle/>
          <a:p>
            <a:fld id="{BD101517-1338-412E-84B0-CB4D6BD52200}" type="datetimeFigureOut">
              <a:rPr lang="en-US" smtClean="0"/>
              <a:t>7/5/2017</a:t>
            </a:fld>
            <a:endParaRPr lang="en-US"/>
          </a:p>
        </p:txBody>
      </p:sp>
      <p:sp>
        <p:nvSpPr>
          <p:cNvPr id="4" name="Segnaposto piè di pagina 3"/>
          <p:cNvSpPr>
            <a:spLocks noGrp="1"/>
          </p:cNvSpPr>
          <p:nvPr>
            <p:ph type="ftr" sz="quarter" idx="11"/>
          </p:nvPr>
        </p:nvSpPr>
        <p:spPr/>
        <p:txBody>
          <a:bodyPr/>
          <a:lstStyle/>
          <a:p>
            <a:endParaRPr lang="en-US"/>
          </a:p>
        </p:txBody>
      </p:sp>
      <p:sp>
        <p:nvSpPr>
          <p:cNvPr id="5" name="Segnaposto numero diapositiva 4"/>
          <p:cNvSpPr>
            <a:spLocks noGrp="1"/>
          </p:cNvSpPr>
          <p:nvPr>
            <p:ph type="sldNum" sz="quarter" idx="12"/>
          </p:nvPr>
        </p:nvSpPr>
        <p:spPr/>
        <p:txBody>
          <a:bodyPr/>
          <a:lstStyle/>
          <a:p>
            <a:fld id="{990A4DDC-046E-4940-BB59-959D924B4DAA}" type="slidenum">
              <a:rPr lang="en-US" smtClean="0"/>
              <a:t>‹N›</a:t>
            </a:fld>
            <a:endParaRPr lang="en-US"/>
          </a:p>
        </p:txBody>
      </p:sp>
    </p:spTree>
    <p:extLst>
      <p:ext uri="{BB962C8B-B14F-4D97-AF65-F5344CB8AC3E}">
        <p14:creationId xmlns:p14="http://schemas.microsoft.com/office/powerpoint/2010/main" val="30405024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BD101517-1338-412E-84B0-CB4D6BD52200}" type="datetimeFigureOut">
              <a:rPr lang="en-US" smtClean="0"/>
              <a:t>7/5/2017</a:t>
            </a:fld>
            <a:endParaRPr lang="en-US"/>
          </a:p>
        </p:txBody>
      </p:sp>
      <p:sp>
        <p:nvSpPr>
          <p:cNvPr id="3" name="Segnaposto piè di pagina 2"/>
          <p:cNvSpPr>
            <a:spLocks noGrp="1"/>
          </p:cNvSpPr>
          <p:nvPr>
            <p:ph type="ftr" sz="quarter" idx="11"/>
          </p:nvPr>
        </p:nvSpPr>
        <p:spPr/>
        <p:txBody>
          <a:bodyPr/>
          <a:lstStyle/>
          <a:p>
            <a:endParaRPr lang="en-US"/>
          </a:p>
        </p:txBody>
      </p:sp>
      <p:sp>
        <p:nvSpPr>
          <p:cNvPr id="4" name="Segnaposto numero diapositiva 3"/>
          <p:cNvSpPr>
            <a:spLocks noGrp="1"/>
          </p:cNvSpPr>
          <p:nvPr>
            <p:ph type="sldNum" sz="quarter" idx="12"/>
          </p:nvPr>
        </p:nvSpPr>
        <p:spPr/>
        <p:txBody>
          <a:bodyPr/>
          <a:lstStyle/>
          <a:p>
            <a:fld id="{990A4DDC-046E-4940-BB59-959D924B4DAA}" type="slidenum">
              <a:rPr lang="en-US" smtClean="0"/>
              <a:t>‹N›</a:t>
            </a:fld>
            <a:endParaRPr lang="en-US"/>
          </a:p>
        </p:txBody>
      </p:sp>
    </p:spTree>
    <p:extLst>
      <p:ext uri="{BB962C8B-B14F-4D97-AF65-F5344CB8AC3E}">
        <p14:creationId xmlns:p14="http://schemas.microsoft.com/office/powerpoint/2010/main" val="5866869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371605" y="1456333"/>
            <a:ext cx="9024940" cy="6197869"/>
          </a:xfrm>
        </p:spPr>
        <p:txBody>
          <a:bodyPr anchor="b"/>
          <a:lstStyle>
            <a:lvl1pPr algn="l">
              <a:defRPr sz="8100" b="1"/>
            </a:lvl1pPr>
          </a:lstStyle>
          <a:p>
            <a:r>
              <a:rPr lang="it-IT" smtClean="0"/>
              <a:t>Fare clic per modificare lo stile del titolo</a:t>
            </a:r>
            <a:endParaRPr lang="en-US"/>
          </a:p>
        </p:txBody>
      </p:sp>
      <p:sp>
        <p:nvSpPr>
          <p:cNvPr id="3" name="Segnaposto contenuto 2"/>
          <p:cNvSpPr>
            <a:spLocks noGrp="1"/>
          </p:cNvSpPr>
          <p:nvPr>
            <p:ph idx="1"/>
          </p:nvPr>
        </p:nvSpPr>
        <p:spPr>
          <a:xfrm>
            <a:off x="10725152" y="1456336"/>
            <a:ext cx="15335252" cy="31217958"/>
          </a:xfrm>
        </p:spPr>
        <p:txBody>
          <a:bodyPr/>
          <a:lstStyle>
            <a:lvl1pPr>
              <a:defRPr sz="13100"/>
            </a:lvl1pPr>
            <a:lvl2pPr>
              <a:defRPr sz="11300"/>
            </a:lvl2pPr>
            <a:lvl3pPr>
              <a:defRPr sz="9900"/>
            </a:lvl3pPr>
            <a:lvl4pPr>
              <a:defRPr sz="8100"/>
            </a:lvl4pPr>
            <a:lvl5pPr>
              <a:defRPr sz="8100"/>
            </a:lvl5pPr>
            <a:lvl6pPr>
              <a:defRPr sz="8100"/>
            </a:lvl6pPr>
            <a:lvl7pPr>
              <a:defRPr sz="8100"/>
            </a:lvl7pPr>
            <a:lvl8pPr>
              <a:defRPr sz="8100"/>
            </a:lvl8pPr>
            <a:lvl9pPr>
              <a:defRPr sz="81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4" name="Segnaposto testo 3"/>
          <p:cNvSpPr>
            <a:spLocks noGrp="1"/>
          </p:cNvSpPr>
          <p:nvPr>
            <p:ph type="body" sz="half" idx="2"/>
          </p:nvPr>
        </p:nvSpPr>
        <p:spPr>
          <a:xfrm>
            <a:off x="1371605" y="7654205"/>
            <a:ext cx="9024940" cy="25020089"/>
          </a:xfrm>
        </p:spPr>
        <p:txBody>
          <a:bodyPr/>
          <a:lstStyle>
            <a:lvl1pPr marL="0" indent="0">
              <a:buNone/>
              <a:defRPr sz="5800"/>
            </a:lvl1pPr>
            <a:lvl2pPr marL="1859624" indent="0">
              <a:buNone/>
              <a:defRPr sz="4900"/>
            </a:lvl2pPr>
            <a:lvl3pPr marL="3719249" indent="0">
              <a:buNone/>
              <a:defRPr sz="4100"/>
            </a:lvl3pPr>
            <a:lvl4pPr marL="5578873" indent="0">
              <a:buNone/>
              <a:defRPr sz="3800"/>
            </a:lvl4pPr>
            <a:lvl5pPr marL="7438498" indent="0">
              <a:buNone/>
              <a:defRPr sz="3800"/>
            </a:lvl5pPr>
            <a:lvl6pPr marL="9298122" indent="0">
              <a:buNone/>
              <a:defRPr sz="3800"/>
            </a:lvl6pPr>
            <a:lvl7pPr marL="11157747" indent="0">
              <a:buNone/>
              <a:defRPr sz="3800"/>
            </a:lvl7pPr>
            <a:lvl8pPr marL="13017371" indent="0">
              <a:buNone/>
              <a:defRPr sz="3800"/>
            </a:lvl8pPr>
            <a:lvl9pPr marL="14876995" indent="0">
              <a:buNone/>
              <a:defRPr sz="38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fld id="{BD101517-1338-412E-84B0-CB4D6BD52200}" type="datetimeFigureOut">
              <a:rPr lang="en-US" smtClean="0"/>
              <a:t>7/5/2017</a:t>
            </a:fld>
            <a:endParaRPr lang="en-US"/>
          </a:p>
        </p:txBody>
      </p:sp>
      <p:sp>
        <p:nvSpPr>
          <p:cNvPr id="6" name="Segnaposto piè di pagina 5"/>
          <p:cNvSpPr>
            <a:spLocks noGrp="1"/>
          </p:cNvSpPr>
          <p:nvPr>
            <p:ph type="ftr" sz="quarter" idx="11"/>
          </p:nvPr>
        </p:nvSpPr>
        <p:spPr/>
        <p:txBody>
          <a:bodyPr/>
          <a:lstStyle/>
          <a:p>
            <a:endParaRPr lang="en-US"/>
          </a:p>
        </p:txBody>
      </p:sp>
      <p:sp>
        <p:nvSpPr>
          <p:cNvPr id="7" name="Segnaposto numero diapositiva 6"/>
          <p:cNvSpPr>
            <a:spLocks noGrp="1"/>
          </p:cNvSpPr>
          <p:nvPr>
            <p:ph type="sldNum" sz="quarter" idx="12"/>
          </p:nvPr>
        </p:nvSpPr>
        <p:spPr/>
        <p:txBody>
          <a:bodyPr/>
          <a:lstStyle/>
          <a:p>
            <a:fld id="{990A4DDC-046E-4940-BB59-959D924B4DAA}" type="slidenum">
              <a:rPr lang="en-US" smtClean="0"/>
              <a:t>‹N›</a:t>
            </a:fld>
            <a:endParaRPr lang="en-US"/>
          </a:p>
        </p:txBody>
      </p:sp>
    </p:spTree>
    <p:extLst>
      <p:ext uri="{BB962C8B-B14F-4D97-AF65-F5344CB8AC3E}">
        <p14:creationId xmlns:p14="http://schemas.microsoft.com/office/powerpoint/2010/main" val="18563600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5376863" y="25604316"/>
            <a:ext cx="16459200" cy="3022734"/>
          </a:xfrm>
        </p:spPr>
        <p:txBody>
          <a:bodyPr anchor="b"/>
          <a:lstStyle>
            <a:lvl1pPr algn="l">
              <a:defRPr sz="8100" b="1"/>
            </a:lvl1pPr>
          </a:lstStyle>
          <a:p>
            <a:r>
              <a:rPr lang="it-IT" smtClean="0"/>
              <a:t>Fare clic per modificare lo stile del titolo</a:t>
            </a:r>
            <a:endParaRPr lang="en-US"/>
          </a:p>
        </p:txBody>
      </p:sp>
      <p:sp>
        <p:nvSpPr>
          <p:cNvPr id="3" name="Segnaposto immagine 2"/>
          <p:cNvSpPr>
            <a:spLocks noGrp="1"/>
          </p:cNvSpPr>
          <p:nvPr>
            <p:ph type="pic" idx="1"/>
          </p:nvPr>
        </p:nvSpPr>
        <p:spPr>
          <a:xfrm>
            <a:off x="5376863" y="3268273"/>
            <a:ext cx="16459200" cy="21946553"/>
          </a:xfrm>
        </p:spPr>
        <p:txBody>
          <a:bodyPr/>
          <a:lstStyle>
            <a:lvl1pPr marL="0" indent="0">
              <a:buNone/>
              <a:defRPr sz="13100"/>
            </a:lvl1pPr>
            <a:lvl2pPr marL="1859624" indent="0">
              <a:buNone/>
              <a:defRPr sz="11300"/>
            </a:lvl2pPr>
            <a:lvl3pPr marL="3719249" indent="0">
              <a:buNone/>
              <a:defRPr sz="9900"/>
            </a:lvl3pPr>
            <a:lvl4pPr marL="5578873" indent="0">
              <a:buNone/>
              <a:defRPr sz="8100"/>
            </a:lvl4pPr>
            <a:lvl5pPr marL="7438498" indent="0">
              <a:buNone/>
              <a:defRPr sz="8100"/>
            </a:lvl5pPr>
            <a:lvl6pPr marL="9298122" indent="0">
              <a:buNone/>
              <a:defRPr sz="8100"/>
            </a:lvl6pPr>
            <a:lvl7pPr marL="11157747" indent="0">
              <a:buNone/>
              <a:defRPr sz="8100"/>
            </a:lvl7pPr>
            <a:lvl8pPr marL="13017371" indent="0">
              <a:buNone/>
              <a:defRPr sz="8100"/>
            </a:lvl8pPr>
            <a:lvl9pPr marL="14876995" indent="0">
              <a:buNone/>
              <a:defRPr sz="8100"/>
            </a:lvl9pPr>
          </a:lstStyle>
          <a:p>
            <a:endParaRPr lang="en-US"/>
          </a:p>
        </p:txBody>
      </p:sp>
      <p:sp>
        <p:nvSpPr>
          <p:cNvPr id="4" name="Segnaposto testo 3"/>
          <p:cNvSpPr>
            <a:spLocks noGrp="1"/>
          </p:cNvSpPr>
          <p:nvPr>
            <p:ph type="body" sz="half" idx="2"/>
          </p:nvPr>
        </p:nvSpPr>
        <p:spPr>
          <a:xfrm>
            <a:off x="5376863" y="28627051"/>
            <a:ext cx="16459200" cy="4292783"/>
          </a:xfrm>
        </p:spPr>
        <p:txBody>
          <a:bodyPr/>
          <a:lstStyle>
            <a:lvl1pPr marL="0" indent="0">
              <a:buNone/>
              <a:defRPr sz="5800"/>
            </a:lvl1pPr>
            <a:lvl2pPr marL="1859624" indent="0">
              <a:buNone/>
              <a:defRPr sz="4900"/>
            </a:lvl2pPr>
            <a:lvl3pPr marL="3719249" indent="0">
              <a:buNone/>
              <a:defRPr sz="4100"/>
            </a:lvl3pPr>
            <a:lvl4pPr marL="5578873" indent="0">
              <a:buNone/>
              <a:defRPr sz="3800"/>
            </a:lvl4pPr>
            <a:lvl5pPr marL="7438498" indent="0">
              <a:buNone/>
              <a:defRPr sz="3800"/>
            </a:lvl5pPr>
            <a:lvl6pPr marL="9298122" indent="0">
              <a:buNone/>
              <a:defRPr sz="3800"/>
            </a:lvl6pPr>
            <a:lvl7pPr marL="11157747" indent="0">
              <a:buNone/>
              <a:defRPr sz="3800"/>
            </a:lvl7pPr>
            <a:lvl8pPr marL="13017371" indent="0">
              <a:buNone/>
              <a:defRPr sz="3800"/>
            </a:lvl8pPr>
            <a:lvl9pPr marL="14876995" indent="0">
              <a:buNone/>
              <a:defRPr sz="38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fld id="{BD101517-1338-412E-84B0-CB4D6BD52200}" type="datetimeFigureOut">
              <a:rPr lang="en-US" smtClean="0"/>
              <a:t>7/5/2017</a:t>
            </a:fld>
            <a:endParaRPr lang="en-US"/>
          </a:p>
        </p:txBody>
      </p:sp>
      <p:sp>
        <p:nvSpPr>
          <p:cNvPr id="6" name="Segnaposto piè di pagina 5"/>
          <p:cNvSpPr>
            <a:spLocks noGrp="1"/>
          </p:cNvSpPr>
          <p:nvPr>
            <p:ph type="ftr" sz="quarter" idx="11"/>
          </p:nvPr>
        </p:nvSpPr>
        <p:spPr/>
        <p:txBody>
          <a:bodyPr/>
          <a:lstStyle/>
          <a:p>
            <a:endParaRPr lang="en-US"/>
          </a:p>
        </p:txBody>
      </p:sp>
      <p:sp>
        <p:nvSpPr>
          <p:cNvPr id="7" name="Segnaposto numero diapositiva 6"/>
          <p:cNvSpPr>
            <a:spLocks noGrp="1"/>
          </p:cNvSpPr>
          <p:nvPr>
            <p:ph type="sldNum" sz="quarter" idx="12"/>
          </p:nvPr>
        </p:nvSpPr>
        <p:spPr/>
        <p:txBody>
          <a:bodyPr/>
          <a:lstStyle/>
          <a:p>
            <a:fld id="{990A4DDC-046E-4940-BB59-959D924B4DAA}" type="slidenum">
              <a:rPr lang="en-US" smtClean="0"/>
              <a:t>‹N›</a:t>
            </a:fld>
            <a:endParaRPr lang="en-US"/>
          </a:p>
        </p:txBody>
      </p:sp>
    </p:spTree>
    <p:extLst>
      <p:ext uri="{BB962C8B-B14F-4D97-AF65-F5344CB8AC3E}">
        <p14:creationId xmlns:p14="http://schemas.microsoft.com/office/powerpoint/2010/main" val="42283600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en-US"/>
          </a:p>
        </p:txBody>
      </p:sp>
      <p:sp>
        <p:nvSpPr>
          <p:cNvPr id="3" name="Segnaposto testo verticale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4" name="Segnaposto data 3"/>
          <p:cNvSpPr>
            <a:spLocks noGrp="1"/>
          </p:cNvSpPr>
          <p:nvPr>
            <p:ph type="dt" sz="half" idx="10"/>
          </p:nvPr>
        </p:nvSpPr>
        <p:spPr/>
        <p:txBody>
          <a:bodyPr/>
          <a:lstStyle/>
          <a:p>
            <a:fld id="{BD101517-1338-412E-84B0-CB4D6BD52200}" type="datetimeFigureOut">
              <a:rPr lang="en-US" smtClean="0"/>
              <a:t>7/5/2017</a:t>
            </a:fld>
            <a:endParaRPr lang="en-US"/>
          </a:p>
        </p:txBody>
      </p:sp>
      <p:sp>
        <p:nvSpPr>
          <p:cNvPr id="5" name="Segnaposto piè di pagina 4"/>
          <p:cNvSpPr>
            <a:spLocks noGrp="1"/>
          </p:cNvSpPr>
          <p:nvPr>
            <p:ph type="ftr" sz="quarter" idx="11"/>
          </p:nvPr>
        </p:nvSpPr>
        <p:spPr/>
        <p:txBody>
          <a:bodyPr/>
          <a:lstStyle/>
          <a:p>
            <a:endParaRPr lang="en-US"/>
          </a:p>
        </p:txBody>
      </p:sp>
      <p:sp>
        <p:nvSpPr>
          <p:cNvPr id="6" name="Segnaposto numero diapositiva 5"/>
          <p:cNvSpPr>
            <a:spLocks noGrp="1"/>
          </p:cNvSpPr>
          <p:nvPr>
            <p:ph type="sldNum" sz="quarter" idx="12"/>
          </p:nvPr>
        </p:nvSpPr>
        <p:spPr/>
        <p:txBody>
          <a:bodyPr/>
          <a:lstStyle/>
          <a:p>
            <a:fld id="{990A4DDC-046E-4940-BB59-959D924B4DAA}" type="slidenum">
              <a:rPr lang="en-US" smtClean="0"/>
              <a:t>‹N›</a:t>
            </a:fld>
            <a:endParaRPr lang="en-US"/>
          </a:p>
        </p:txBody>
      </p:sp>
    </p:spTree>
    <p:extLst>
      <p:ext uri="{BB962C8B-B14F-4D97-AF65-F5344CB8AC3E}">
        <p14:creationId xmlns:p14="http://schemas.microsoft.com/office/powerpoint/2010/main" val="22907499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14916151" y="1955888"/>
            <a:ext cx="4629151" cy="41607007"/>
          </a:xfrm>
        </p:spPr>
        <p:txBody>
          <a:bodyPr vert="eaVert"/>
          <a:lstStyle/>
          <a:p>
            <a:r>
              <a:rPr lang="it-IT" smtClean="0"/>
              <a:t>Fare clic per modificare lo stile del titolo</a:t>
            </a:r>
            <a:endParaRPr lang="en-US"/>
          </a:p>
        </p:txBody>
      </p:sp>
      <p:sp>
        <p:nvSpPr>
          <p:cNvPr id="3" name="Segnaposto testo verticale 2"/>
          <p:cNvSpPr>
            <a:spLocks noGrp="1"/>
          </p:cNvSpPr>
          <p:nvPr>
            <p:ph type="body" orient="vert" idx="1"/>
          </p:nvPr>
        </p:nvSpPr>
        <p:spPr>
          <a:xfrm>
            <a:off x="1028704" y="1955888"/>
            <a:ext cx="13430251" cy="41607007"/>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4" name="Segnaposto data 3"/>
          <p:cNvSpPr>
            <a:spLocks noGrp="1"/>
          </p:cNvSpPr>
          <p:nvPr>
            <p:ph type="dt" sz="half" idx="10"/>
          </p:nvPr>
        </p:nvSpPr>
        <p:spPr/>
        <p:txBody>
          <a:bodyPr/>
          <a:lstStyle/>
          <a:p>
            <a:fld id="{BD101517-1338-412E-84B0-CB4D6BD52200}" type="datetimeFigureOut">
              <a:rPr lang="en-US" smtClean="0"/>
              <a:t>7/5/2017</a:t>
            </a:fld>
            <a:endParaRPr lang="en-US"/>
          </a:p>
        </p:txBody>
      </p:sp>
      <p:sp>
        <p:nvSpPr>
          <p:cNvPr id="5" name="Segnaposto piè di pagina 4"/>
          <p:cNvSpPr>
            <a:spLocks noGrp="1"/>
          </p:cNvSpPr>
          <p:nvPr>
            <p:ph type="ftr" sz="quarter" idx="11"/>
          </p:nvPr>
        </p:nvSpPr>
        <p:spPr/>
        <p:txBody>
          <a:bodyPr/>
          <a:lstStyle/>
          <a:p>
            <a:endParaRPr lang="en-US"/>
          </a:p>
        </p:txBody>
      </p:sp>
      <p:sp>
        <p:nvSpPr>
          <p:cNvPr id="6" name="Segnaposto numero diapositiva 5"/>
          <p:cNvSpPr>
            <a:spLocks noGrp="1"/>
          </p:cNvSpPr>
          <p:nvPr>
            <p:ph type="sldNum" sz="quarter" idx="12"/>
          </p:nvPr>
        </p:nvSpPr>
        <p:spPr/>
        <p:txBody>
          <a:bodyPr/>
          <a:lstStyle/>
          <a:p>
            <a:fld id="{990A4DDC-046E-4940-BB59-959D924B4DAA}" type="slidenum">
              <a:rPr lang="en-US" smtClean="0"/>
              <a:t>‹N›</a:t>
            </a:fld>
            <a:endParaRPr lang="en-US"/>
          </a:p>
        </p:txBody>
      </p:sp>
    </p:spTree>
    <p:extLst>
      <p:ext uri="{BB962C8B-B14F-4D97-AF65-F5344CB8AC3E}">
        <p14:creationId xmlns:p14="http://schemas.microsoft.com/office/powerpoint/2010/main" val="104469739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057400" y="11362764"/>
            <a:ext cx="23317200" cy="7840475"/>
          </a:xfrm>
        </p:spPr>
        <p:txBody>
          <a:bodyPr/>
          <a:lstStyle/>
          <a:p>
            <a:r>
              <a:rPr lang="en-US" smtClean="0"/>
              <a:t>Click to edit Master title style</a:t>
            </a:r>
            <a:endParaRPr lang="en-US"/>
          </a:p>
        </p:txBody>
      </p:sp>
      <p:sp>
        <p:nvSpPr>
          <p:cNvPr id="3" name="Subtitle 2"/>
          <p:cNvSpPr>
            <a:spLocks noGrp="1"/>
          </p:cNvSpPr>
          <p:nvPr>
            <p:ph type="subTitle" idx="1"/>
          </p:nvPr>
        </p:nvSpPr>
        <p:spPr>
          <a:xfrm>
            <a:off x="4114800" y="20727300"/>
            <a:ext cx="19202400" cy="9347606"/>
          </a:xfrm>
        </p:spPr>
        <p:txBody>
          <a:bodyPr/>
          <a:lstStyle>
            <a:lvl1pPr marL="0" indent="0" algn="ctr">
              <a:buNone/>
              <a:defRPr>
                <a:solidFill>
                  <a:schemeClr val="tx1">
                    <a:tint val="75000"/>
                  </a:schemeClr>
                </a:solidFill>
              </a:defRPr>
            </a:lvl1pPr>
            <a:lvl2pPr marL="1859624" indent="0" algn="ctr">
              <a:buNone/>
              <a:defRPr>
                <a:solidFill>
                  <a:schemeClr val="tx1">
                    <a:tint val="75000"/>
                  </a:schemeClr>
                </a:solidFill>
              </a:defRPr>
            </a:lvl2pPr>
            <a:lvl3pPr marL="3719249" indent="0" algn="ctr">
              <a:buNone/>
              <a:defRPr>
                <a:solidFill>
                  <a:schemeClr val="tx1">
                    <a:tint val="75000"/>
                  </a:schemeClr>
                </a:solidFill>
              </a:defRPr>
            </a:lvl3pPr>
            <a:lvl4pPr marL="5578873" indent="0" algn="ctr">
              <a:buNone/>
              <a:defRPr>
                <a:solidFill>
                  <a:schemeClr val="tx1">
                    <a:tint val="75000"/>
                  </a:schemeClr>
                </a:solidFill>
              </a:defRPr>
            </a:lvl4pPr>
            <a:lvl5pPr marL="7438498" indent="0" algn="ctr">
              <a:buNone/>
              <a:defRPr>
                <a:solidFill>
                  <a:schemeClr val="tx1">
                    <a:tint val="75000"/>
                  </a:schemeClr>
                </a:solidFill>
              </a:defRPr>
            </a:lvl5pPr>
            <a:lvl6pPr marL="9298122" indent="0" algn="ctr">
              <a:buNone/>
              <a:defRPr>
                <a:solidFill>
                  <a:schemeClr val="tx1">
                    <a:tint val="75000"/>
                  </a:schemeClr>
                </a:solidFill>
              </a:defRPr>
            </a:lvl6pPr>
            <a:lvl7pPr marL="11157747" indent="0" algn="ctr">
              <a:buNone/>
              <a:defRPr>
                <a:solidFill>
                  <a:schemeClr val="tx1">
                    <a:tint val="75000"/>
                  </a:schemeClr>
                </a:solidFill>
              </a:defRPr>
            </a:lvl7pPr>
            <a:lvl8pPr marL="13017371" indent="0" algn="ctr">
              <a:buNone/>
              <a:defRPr>
                <a:solidFill>
                  <a:schemeClr val="tx1">
                    <a:tint val="75000"/>
                  </a:schemeClr>
                </a:solidFill>
              </a:defRPr>
            </a:lvl8pPr>
            <a:lvl9pPr marL="14876995"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7F6282F8-ACB3-4C1D-991B-582824C44660}" type="datetimeFigureOut">
              <a:rPr lang="en-US">
                <a:solidFill>
                  <a:prstClr val="black">
                    <a:tint val="75000"/>
                  </a:prstClr>
                </a:solidFill>
              </a:rPr>
              <a:pPr>
                <a:defRPr/>
              </a:pPr>
              <a:t>7/5/2017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F22DF083-6474-4271-A3C9-1E43B18CADD3}" type="slidenum">
              <a:rPr lang="en-US" altLang="it-IT"/>
              <a:pPr>
                <a:defRPr/>
              </a:pPr>
              <a:t>‹N›</a:t>
            </a:fld>
            <a:endParaRPr lang="en-US" altLang="it-IT"/>
          </a:p>
        </p:txBody>
      </p:sp>
    </p:spTree>
    <p:extLst>
      <p:ext uri="{BB962C8B-B14F-4D97-AF65-F5344CB8AC3E}">
        <p14:creationId xmlns:p14="http://schemas.microsoft.com/office/powerpoint/2010/main" val="333066979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DD2FD693-BFF8-4675-8DCF-0FA3D22111E5}" type="datetimeFigureOut">
              <a:rPr lang="en-US">
                <a:solidFill>
                  <a:prstClr val="black">
                    <a:tint val="75000"/>
                  </a:prstClr>
                </a:solidFill>
              </a:rPr>
              <a:pPr>
                <a:defRPr/>
              </a:pPr>
              <a:t>7/5/2017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AE230064-A007-4175-87A5-460183102D06}" type="slidenum">
              <a:rPr lang="en-US" altLang="it-IT"/>
              <a:pPr>
                <a:defRPr/>
              </a:pPr>
              <a:t>‹N›</a:t>
            </a:fld>
            <a:endParaRPr lang="en-US" altLang="it-IT"/>
          </a:p>
        </p:txBody>
      </p:sp>
    </p:spTree>
    <p:extLst>
      <p:ext uri="{BB962C8B-B14F-4D97-AF65-F5344CB8AC3E}">
        <p14:creationId xmlns:p14="http://schemas.microsoft.com/office/powerpoint/2010/main" val="237932465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166940" y="23504489"/>
            <a:ext cx="23317200" cy="7264715"/>
          </a:xfrm>
        </p:spPr>
        <p:txBody>
          <a:bodyPr anchor="t"/>
          <a:lstStyle>
            <a:lvl1pPr algn="l">
              <a:defRPr sz="16300" b="1" cap="all"/>
            </a:lvl1pPr>
          </a:lstStyle>
          <a:p>
            <a:r>
              <a:rPr lang="en-US" smtClean="0"/>
              <a:t>Click to edit Master title style</a:t>
            </a:r>
            <a:endParaRPr lang="en-US"/>
          </a:p>
        </p:txBody>
      </p:sp>
      <p:sp>
        <p:nvSpPr>
          <p:cNvPr id="3" name="Text Placeholder 2"/>
          <p:cNvSpPr>
            <a:spLocks noGrp="1"/>
          </p:cNvSpPr>
          <p:nvPr>
            <p:ph type="body" idx="1"/>
          </p:nvPr>
        </p:nvSpPr>
        <p:spPr>
          <a:xfrm>
            <a:off x="2166940" y="15503146"/>
            <a:ext cx="23317200" cy="8001344"/>
          </a:xfrm>
        </p:spPr>
        <p:txBody>
          <a:bodyPr anchor="b"/>
          <a:lstStyle>
            <a:lvl1pPr marL="0" indent="0">
              <a:buNone/>
              <a:defRPr sz="8100">
                <a:solidFill>
                  <a:schemeClr val="tx1">
                    <a:tint val="75000"/>
                  </a:schemeClr>
                </a:solidFill>
              </a:defRPr>
            </a:lvl1pPr>
            <a:lvl2pPr marL="1859624" indent="0">
              <a:buNone/>
              <a:defRPr sz="7300">
                <a:solidFill>
                  <a:schemeClr val="tx1">
                    <a:tint val="75000"/>
                  </a:schemeClr>
                </a:solidFill>
              </a:defRPr>
            </a:lvl2pPr>
            <a:lvl3pPr marL="3719249" indent="0">
              <a:buNone/>
              <a:defRPr sz="6400">
                <a:solidFill>
                  <a:schemeClr val="tx1">
                    <a:tint val="75000"/>
                  </a:schemeClr>
                </a:solidFill>
              </a:defRPr>
            </a:lvl3pPr>
            <a:lvl4pPr marL="5578873" indent="0">
              <a:buNone/>
              <a:defRPr sz="5800">
                <a:solidFill>
                  <a:schemeClr val="tx1">
                    <a:tint val="75000"/>
                  </a:schemeClr>
                </a:solidFill>
              </a:defRPr>
            </a:lvl4pPr>
            <a:lvl5pPr marL="7438498" indent="0">
              <a:buNone/>
              <a:defRPr sz="5800">
                <a:solidFill>
                  <a:schemeClr val="tx1">
                    <a:tint val="75000"/>
                  </a:schemeClr>
                </a:solidFill>
              </a:defRPr>
            </a:lvl5pPr>
            <a:lvl6pPr marL="9298122" indent="0">
              <a:buNone/>
              <a:defRPr sz="5800">
                <a:solidFill>
                  <a:schemeClr val="tx1">
                    <a:tint val="75000"/>
                  </a:schemeClr>
                </a:solidFill>
              </a:defRPr>
            </a:lvl6pPr>
            <a:lvl7pPr marL="11157747" indent="0">
              <a:buNone/>
              <a:defRPr sz="5800">
                <a:solidFill>
                  <a:schemeClr val="tx1">
                    <a:tint val="75000"/>
                  </a:schemeClr>
                </a:solidFill>
              </a:defRPr>
            </a:lvl7pPr>
            <a:lvl8pPr marL="13017371" indent="0">
              <a:buNone/>
              <a:defRPr sz="5800">
                <a:solidFill>
                  <a:schemeClr val="tx1">
                    <a:tint val="75000"/>
                  </a:schemeClr>
                </a:solidFill>
              </a:defRPr>
            </a:lvl8pPr>
            <a:lvl9pPr marL="14876995" indent="0">
              <a:buNone/>
              <a:defRPr sz="58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FA479938-B507-4E41-B7DC-DF8DE25B7FFC}" type="datetimeFigureOut">
              <a:rPr lang="en-US">
                <a:solidFill>
                  <a:prstClr val="black">
                    <a:tint val="75000"/>
                  </a:prstClr>
                </a:solidFill>
              </a:rPr>
              <a:pPr>
                <a:defRPr/>
              </a:pPr>
              <a:t>7/5/2017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061B0394-FDC9-4080-A0D7-9F3EC4619EF8}" type="slidenum">
              <a:rPr lang="en-US" altLang="it-IT"/>
              <a:pPr>
                <a:defRPr/>
              </a:pPr>
              <a:t>‹N›</a:t>
            </a:fld>
            <a:endParaRPr lang="en-US" altLang="it-IT"/>
          </a:p>
        </p:txBody>
      </p:sp>
    </p:spTree>
    <p:extLst>
      <p:ext uri="{BB962C8B-B14F-4D97-AF65-F5344CB8AC3E}">
        <p14:creationId xmlns:p14="http://schemas.microsoft.com/office/powerpoint/2010/main" val="27194949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114800" y="45518777"/>
            <a:ext cx="36804600" cy="128741258"/>
          </a:xfrm>
        </p:spPr>
        <p:txBody>
          <a:bodyPr/>
          <a:lstStyle>
            <a:lvl1pPr>
              <a:defRPr sz="11300"/>
            </a:lvl1pPr>
            <a:lvl2pPr>
              <a:defRPr sz="9900"/>
            </a:lvl2pPr>
            <a:lvl3pPr>
              <a:defRPr sz="8100"/>
            </a:lvl3pPr>
            <a:lvl4pPr>
              <a:defRPr sz="7300"/>
            </a:lvl4pPr>
            <a:lvl5pPr>
              <a:defRPr sz="7300"/>
            </a:lvl5pPr>
            <a:lvl6pPr>
              <a:defRPr sz="7300"/>
            </a:lvl6pPr>
            <a:lvl7pPr>
              <a:defRPr sz="7300"/>
            </a:lvl7pPr>
            <a:lvl8pPr>
              <a:defRPr sz="7300"/>
            </a:lvl8pPr>
            <a:lvl9pPr>
              <a:defRPr sz="73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1376600" y="45518777"/>
            <a:ext cx="36804600" cy="128741258"/>
          </a:xfrm>
        </p:spPr>
        <p:txBody>
          <a:bodyPr/>
          <a:lstStyle>
            <a:lvl1pPr>
              <a:defRPr sz="11300"/>
            </a:lvl1pPr>
            <a:lvl2pPr>
              <a:defRPr sz="9900"/>
            </a:lvl2pPr>
            <a:lvl3pPr>
              <a:defRPr sz="8100"/>
            </a:lvl3pPr>
            <a:lvl4pPr>
              <a:defRPr sz="7300"/>
            </a:lvl4pPr>
            <a:lvl5pPr>
              <a:defRPr sz="7300"/>
            </a:lvl5pPr>
            <a:lvl6pPr>
              <a:defRPr sz="7300"/>
            </a:lvl6pPr>
            <a:lvl7pPr>
              <a:defRPr sz="7300"/>
            </a:lvl7pPr>
            <a:lvl8pPr>
              <a:defRPr sz="7300"/>
            </a:lvl8pPr>
            <a:lvl9pPr>
              <a:defRPr sz="73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5C2AAEEE-BDBF-440B-A331-5307E30DE01D}" type="datetimeFigureOut">
              <a:rPr lang="en-US">
                <a:solidFill>
                  <a:prstClr val="black">
                    <a:tint val="75000"/>
                  </a:prstClr>
                </a:solidFill>
              </a:rPr>
              <a:pPr>
                <a:defRPr/>
              </a:pPr>
              <a:t>7/5/2017</a:t>
            </a:fld>
            <a:endParaRPr lang="en-US">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970B3EC1-A472-417E-963B-823125964FAC}" type="slidenum">
              <a:rPr lang="en-US" altLang="it-IT"/>
              <a:pPr>
                <a:defRPr/>
              </a:pPr>
              <a:t>‹N›</a:t>
            </a:fld>
            <a:endParaRPr lang="en-US" altLang="it-IT"/>
          </a:p>
        </p:txBody>
      </p:sp>
    </p:spTree>
    <p:extLst>
      <p:ext uri="{BB962C8B-B14F-4D97-AF65-F5344CB8AC3E}">
        <p14:creationId xmlns:p14="http://schemas.microsoft.com/office/powerpoint/2010/main" val="133864815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371600" y="1464800"/>
            <a:ext cx="24688800" cy="6096265"/>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371602" y="8187624"/>
            <a:ext cx="12120563" cy="3412211"/>
          </a:xfrm>
        </p:spPr>
        <p:txBody>
          <a:bodyPr anchor="b"/>
          <a:lstStyle>
            <a:lvl1pPr marL="0" indent="0">
              <a:buNone/>
              <a:defRPr sz="9900" b="1"/>
            </a:lvl1pPr>
            <a:lvl2pPr marL="1859624" indent="0">
              <a:buNone/>
              <a:defRPr sz="8100" b="1"/>
            </a:lvl2pPr>
            <a:lvl3pPr marL="3719249" indent="0">
              <a:buNone/>
              <a:defRPr sz="7300" b="1"/>
            </a:lvl3pPr>
            <a:lvl4pPr marL="5578873" indent="0">
              <a:buNone/>
              <a:defRPr sz="6400" b="1"/>
            </a:lvl4pPr>
            <a:lvl5pPr marL="7438498" indent="0">
              <a:buNone/>
              <a:defRPr sz="6400" b="1"/>
            </a:lvl5pPr>
            <a:lvl6pPr marL="9298122" indent="0">
              <a:buNone/>
              <a:defRPr sz="6400" b="1"/>
            </a:lvl6pPr>
            <a:lvl7pPr marL="11157747" indent="0">
              <a:buNone/>
              <a:defRPr sz="6400" b="1"/>
            </a:lvl7pPr>
            <a:lvl8pPr marL="13017371" indent="0">
              <a:buNone/>
              <a:defRPr sz="6400" b="1"/>
            </a:lvl8pPr>
            <a:lvl9pPr marL="14876995" indent="0">
              <a:buNone/>
              <a:defRPr sz="6400" b="1"/>
            </a:lvl9pPr>
          </a:lstStyle>
          <a:p>
            <a:pPr lvl="0"/>
            <a:r>
              <a:rPr lang="en-US" smtClean="0"/>
              <a:t>Click to edit Master text styles</a:t>
            </a:r>
          </a:p>
        </p:txBody>
      </p:sp>
      <p:sp>
        <p:nvSpPr>
          <p:cNvPr id="4" name="Content Placeholder 3"/>
          <p:cNvSpPr>
            <a:spLocks noGrp="1"/>
          </p:cNvSpPr>
          <p:nvPr>
            <p:ph sz="half" idx="2"/>
          </p:nvPr>
        </p:nvSpPr>
        <p:spPr>
          <a:xfrm>
            <a:off x="1371602" y="11599835"/>
            <a:ext cx="12120563" cy="21074452"/>
          </a:xfrm>
        </p:spPr>
        <p:txBody>
          <a:bodyPr/>
          <a:lstStyle>
            <a:lvl1pPr>
              <a:defRPr sz="9900"/>
            </a:lvl1pPr>
            <a:lvl2pPr>
              <a:defRPr sz="8100"/>
            </a:lvl2pPr>
            <a:lvl3pPr>
              <a:defRPr sz="7300"/>
            </a:lvl3pPr>
            <a:lvl4pPr>
              <a:defRPr sz="6400"/>
            </a:lvl4pPr>
            <a:lvl5pPr>
              <a:defRPr sz="6400"/>
            </a:lvl5pPr>
            <a:lvl6pPr>
              <a:defRPr sz="6400"/>
            </a:lvl6pPr>
            <a:lvl7pPr>
              <a:defRPr sz="6400"/>
            </a:lvl7pPr>
            <a:lvl8pPr>
              <a:defRPr sz="6400"/>
            </a:lvl8pPr>
            <a:lvl9pPr>
              <a:defRPr sz="6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13935078" y="8187624"/>
            <a:ext cx="12125325" cy="3412211"/>
          </a:xfrm>
        </p:spPr>
        <p:txBody>
          <a:bodyPr anchor="b"/>
          <a:lstStyle>
            <a:lvl1pPr marL="0" indent="0">
              <a:buNone/>
              <a:defRPr sz="9900" b="1"/>
            </a:lvl1pPr>
            <a:lvl2pPr marL="1859624" indent="0">
              <a:buNone/>
              <a:defRPr sz="8100" b="1"/>
            </a:lvl2pPr>
            <a:lvl3pPr marL="3719249" indent="0">
              <a:buNone/>
              <a:defRPr sz="7300" b="1"/>
            </a:lvl3pPr>
            <a:lvl4pPr marL="5578873" indent="0">
              <a:buNone/>
              <a:defRPr sz="6400" b="1"/>
            </a:lvl4pPr>
            <a:lvl5pPr marL="7438498" indent="0">
              <a:buNone/>
              <a:defRPr sz="6400" b="1"/>
            </a:lvl5pPr>
            <a:lvl6pPr marL="9298122" indent="0">
              <a:buNone/>
              <a:defRPr sz="6400" b="1"/>
            </a:lvl6pPr>
            <a:lvl7pPr marL="11157747" indent="0">
              <a:buNone/>
              <a:defRPr sz="6400" b="1"/>
            </a:lvl7pPr>
            <a:lvl8pPr marL="13017371" indent="0">
              <a:buNone/>
              <a:defRPr sz="6400" b="1"/>
            </a:lvl8pPr>
            <a:lvl9pPr marL="14876995" indent="0">
              <a:buNone/>
              <a:defRPr sz="6400" b="1"/>
            </a:lvl9pPr>
          </a:lstStyle>
          <a:p>
            <a:pPr lvl="0"/>
            <a:r>
              <a:rPr lang="en-US" smtClean="0"/>
              <a:t>Click to edit Master text styles</a:t>
            </a:r>
          </a:p>
        </p:txBody>
      </p:sp>
      <p:sp>
        <p:nvSpPr>
          <p:cNvPr id="6" name="Content Placeholder 5"/>
          <p:cNvSpPr>
            <a:spLocks noGrp="1"/>
          </p:cNvSpPr>
          <p:nvPr>
            <p:ph sz="quarter" idx="4"/>
          </p:nvPr>
        </p:nvSpPr>
        <p:spPr>
          <a:xfrm>
            <a:off x="13935078" y="11599835"/>
            <a:ext cx="12125325" cy="21074452"/>
          </a:xfrm>
        </p:spPr>
        <p:txBody>
          <a:bodyPr/>
          <a:lstStyle>
            <a:lvl1pPr>
              <a:defRPr sz="9900"/>
            </a:lvl1pPr>
            <a:lvl2pPr>
              <a:defRPr sz="8100"/>
            </a:lvl2pPr>
            <a:lvl3pPr>
              <a:defRPr sz="7300"/>
            </a:lvl3pPr>
            <a:lvl4pPr>
              <a:defRPr sz="6400"/>
            </a:lvl4pPr>
            <a:lvl5pPr>
              <a:defRPr sz="6400"/>
            </a:lvl5pPr>
            <a:lvl6pPr>
              <a:defRPr sz="6400"/>
            </a:lvl6pPr>
            <a:lvl7pPr>
              <a:defRPr sz="6400"/>
            </a:lvl7pPr>
            <a:lvl8pPr>
              <a:defRPr sz="6400"/>
            </a:lvl8pPr>
            <a:lvl9pPr>
              <a:defRPr sz="6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6248BB14-2441-458A-88F1-E7F4564F4170}" type="datetimeFigureOut">
              <a:rPr lang="en-US">
                <a:solidFill>
                  <a:prstClr val="black">
                    <a:tint val="75000"/>
                  </a:prstClr>
                </a:solidFill>
              </a:rPr>
              <a:pPr>
                <a:defRPr/>
              </a:pPr>
              <a:t>7/5/2017</a:t>
            </a:fld>
            <a:endParaRPr lang="en-US">
              <a:solidFill>
                <a:prstClr val="black">
                  <a:tint val="75000"/>
                </a:prstClr>
              </a:solidFill>
            </a:endParaRPr>
          </a:p>
        </p:txBody>
      </p:sp>
      <p:sp>
        <p:nvSpPr>
          <p:cNvPr id="8"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9" name="Slide Number Placeholder 5"/>
          <p:cNvSpPr>
            <a:spLocks noGrp="1"/>
          </p:cNvSpPr>
          <p:nvPr>
            <p:ph type="sldNum" sz="quarter" idx="12"/>
          </p:nvPr>
        </p:nvSpPr>
        <p:spPr/>
        <p:txBody>
          <a:bodyPr/>
          <a:lstStyle>
            <a:lvl1pPr>
              <a:defRPr/>
            </a:lvl1pPr>
          </a:lstStyle>
          <a:p>
            <a:pPr>
              <a:defRPr/>
            </a:pPr>
            <a:fld id="{76CA9901-EC57-452A-8208-108BC406D4BE}" type="slidenum">
              <a:rPr lang="en-US" altLang="it-IT"/>
              <a:pPr>
                <a:defRPr/>
              </a:pPr>
              <a:t>‹N›</a:t>
            </a:fld>
            <a:endParaRPr lang="en-US" altLang="it-IT"/>
          </a:p>
        </p:txBody>
      </p:sp>
    </p:spTree>
    <p:extLst>
      <p:ext uri="{BB962C8B-B14F-4D97-AF65-F5344CB8AC3E}">
        <p14:creationId xmlns:p14="http://schemas.microsoft.com/office/powerpoint/2010/main" val="363902229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809FFC5D-D768-48C5-B378-4B9826A5929C}" type="datetimeFigureOut">
              <a:rPr lang="en-US">
                <a:solidFill>
                  <a:prstClr val="black">
                    <a:tint val="75000"/>
                  </a:prstClr>
                </a:solidFill>
              </a:rPr>
              <a:pPr>
                <a:defRPr/>
              </a:pPr>
              <a:t>7/5/2017</a:t>
            </a:fld>
            <a:endParaRPr lang="en-US">
              <a:solidFill>
                <a:prstClr val="black">
                  <a:tint val="75000"/>
                </a:prstClr>
              </a:solidFill>
            </a:endParaRPr>
          </a:p>
        </p:txBody>
      </p:sp>
      <p:sp>
        <p:nvSpPr>
          <p:cNvPr id="4"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5" name="Slide Number Placeholder 5"/>
          <p:cNvSpPr>
            <a:spLocks noGrp="1"/>
          </p:cNvSpPr>
          <p:nvPr>
            <p:ph type="sldNum" sz="quarter" idx="12"/>
          </p:nvPr>
        </p:nvSpPr>
        <p:spPr/>
        <p:txBody>
          <a:bodyPr/>
          <a:lstStyle>
            <a:lvl1pPr>
              <a:defRPr/>
            </a:lvl1pPr>
          </a:lstStyle>
          <a:p>
            <a:pPr>
              <a:defRPr/>
            </a:pPr>
            <a:fld id="{5681EE90-9783-44E1-B277-6CC440FDB140}" type="slidenum">
              <a:rPr lang="en-US" altLang="it-IT"/>
              <a:pPr>
                <a:defRPr/>
              </a:pPr>
              <a:t>‹N›</a:t>
            </a:fld>
            <a:endParaRPr lang="en-US" altLang="it-IT"/>
          </a:p>
        </p:txBody>
      </p:sp>
    </p:spTree>
    <p:extLst>
      <p:ext uri="{BB962C8B-B14F-4D97-AF65-F5344CB8AC3E}">
        <p14:creationId xmlns:p14="http://schemas.microsoft.com/office/powerpoint/2010/main" val="36722987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B9F3BBBC-0D92-4140-87D6-3BA18C303B67}" type="datetimeFigureOut">
              <a:rPr lang="en-US">
                <a:solidFill>
                  <a:prstClr val="black">
                    <a:tint val="75000"/>
                  </a:prstClr>
                </a:solidFill>
              </a:rPr>
              <a:pPr>
                <a:defRPr/>
              </a:pPr>
              <a:t>7/5/2017</a:t>
            </a:fld>
            <a:endParaRPr lang="en-US">
              <a:solidFill>
                <a:prstClr val="black">
                  <a:tint val="75000"/>
                </a:prstClr>
              </a:solidFill>
            </a:endParaRPr>
          </a:p>
        </p:txBody>
      </p:sp>
      <p:sp>
        <p:nvSpPr>
          <p:cNvPr id="3"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4" name="Slide Number Placeholder 5"/>
          <p:cNvSpPr>
            <a:spLocks noGrp="1"/>
          </p:cNvSpPr>
          <p:nvPr>
            <p:ph type="sldNum" sz="quarter" idx="12"/>
          </p:nvPr>
        </p:nvSpPr>
        <p:spPr/>
        <p:txBody>
          <a:bodyPr/>
          <a:lstStyle>
            <a:lvl1pPr>
              <a:defRPr/>
            </a:lvl1pPr>
          </a:lstStyle>
          <a:p>
            <a:pPr>
              <a:defRPr/>
            </a:pPr>
            <a:fld id="{79FF0B4A-E5F7-4A39-BA9F-E86E7D3CA631}" type="slidenum">
              <a:rPr lang="en-US" altLang="it-IT"/>
              <a:pPr>
                <a:defRPr/>
              </a:pPr>
              <a:t>‹N›</a:t>
            </a:fld>
            <a:endParaRPr lang="en-US" altLang="it-IT"/>
          </a:p>
        </p:txBody>
      </p:sp>
    </p:spTree>
    <p:extLst>
      <p:ext uri="{BB962C8B-B14F-4D97-AF65-F5344CB8AC3E}">
        <p14:creationId xmlns:p14="http://schemas.microsoft.com/office/powerpoint/2010/main" val="5201983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71605" y="1456329"/>
            <a:ext cx="9024940" cy="6197869"/>
          </a:xfrm>
        </p:spPr>
        <p:txBody>
          <a:bodyPr anchor="b"/>
          <a:lstStyle>
            <a:lvl1pPr algn="l">
              <a:defRPr sz="8100" b="1"/>
            </a:lvl1pPr>
          </a:lstStyle>
          <a:p>
            <a:r>
              <a:rPr lang="en-US" smtClean="0"/>
              <a:t>Click to edit Master title style</a:t>
            </a:r>
            <a:endParaRPr lang="en-US"/>
          </a:p>
        </p:txBody>
      </p:sp>
      <p:sp>
        <p:nvSpPr>
          <p:cNvPr id="3" name="Content Placeholder 2"/>
          <p:cNvSpPr>
            <a:spLocks noGrp="1"/>
          </p:cNvSpPr>
          <p:nvPr>
            <p:ph idx="1"/>
          </p:nvPr>
        </p:nvSpPr>
        <p:spPr>
          <a:xfrm>
            <a:off x="10725149" y="1456333"/>
            <a:ext cx="15335252" cy="31217958"/>
          </a:xfrm>
        </p:spPr>
        <p:txBody>
          <a:bodyPr/>
          <a:lstStyle>
            <a:lvl1pPr>
              <a:defRPr sz="13100"/>
            </a:lvl1pPr>
            <a:lvl2pPr>
              <a:defRPr sz="11300"/>
            </a:lvl2pPr>
            <a:lvl3pPr>
              <a:defRPr sz="9900"/>
            </a:lvl3pPr>
            <a:lvl4pPr>
              <a:defRPr sz="8100"/>
            </a:lvl4pPr>
            <a:lvl5pPr>
              <a:defRPr sz="8100"/>
            </a:lvl5pPr>
            <a:lvl6pPr>
              <a:defRPr sz="8100"/>
            </a:lvl6pPr>
            <a:lvl7pPr>
              <a:defRPr sz="8100"/>
            </a:lvl7pPr>
            <a:lvl8pPr>
              <a:defRPr sz="8100"/>
            </a:lvl8pPr>
            <a:lvl9pPr>
              <a:defRPr sz="81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1371605" y="7654202"/>
            <a:ext cx="9024940" cy="25020089"/>
          </a:xfrm>
        </p:spPr>
        <p:txBody>
          <a:bodyPr/>
          <a:lstStyle>
            <a:lvl1pPr marL="0" indent="0">
              <a:buNone/>
              <a:defRPr sz="5800"/>
            </a:lvl1pPr>
            <a:lvl2pPr marL="1859624" indent="0">
              <a:buNone/>
              <a:defRPr sz="4900"/>
            </a:lvl2pPr>
            <a:lvl3pPr marL="3719249" indent="0">
              <a:buNone/>
              <a:defRPr sz="4100"/>
            </a:lvl3pPr>
            <a:lvl4pPr marL="5578873" indent="0">
              <a:buNone/>
              <a:defRPr sz="3800"/>
            </a:lvl4pPr>
            <a:lvl5pPr marL="7438498" indent="0">
              <a:buNone/>
              <a:defRPr sz="3800"/>
            </a:lvl5pPr>
            <a:lvl6pPr marL="9298122" indent="0">
              <a:buNone/>
              <a:defRPr sz="3800"/>
            </a:lvl6pPr>
            <a:lvl7pPr marL="11157747" indent="0">
              <a:buNone/>
              <a:defRPr sz="3800"/>
            </a:lvl7pPr>
            <a:lvl8pPr marL="13017371" indent="0">
              <a:buNone/>
              <a:defRPr sz="3800"/>
            </a:lvl8pPr>
            <a:lvl9pPr marL="14876995" indent="0">
              <a:buNone/>
              <a:defRPr sz="38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AA2E167C-46A3-4EB4-9FED-9C36963D9292}" type="datetimeFigureOut">
              <a:rPr lang="en-US">
                <a:solidFill>
                  <a:prstClr val="black">
                    <a:tint val="75000"/>
                  </a:prstClr>
                </a:solidFill>
              </a:rPr>
              <a:pPr>
                <a:defRPr/>
              </a:pPr>
              <a:t>7/5/2017</a:t>
            </a:fld>
            <a:endParaRPr lang="en-US">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DBC72B93-414D-46BB-A946-54E048D47542}" type="slidenum">
              <a:rPr lang="en-US" altLang="it-IT"/>
              <a:pPr>
                <a:defRPr/>
              </a:pPr>
              <a:t>‹N›</a:t>
            </a:fld>
            <a:endParaRPr lang="en-US" altLang="it-IT"/>
          </a:p>
        </p:txBody>
      </p:sp>
    </p:spTree>
    <p:extLst>
      <p:ext uri="{BB962C8B-B14F-4D97-AF65-F5344CB8AC3E}">
        <p14:creationId xmlns:p14="http://schemas.microsoft.com/office/powerpoint/2010/main" val="198715701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76863" y="25604313"/>
            <a:ext cx="16459200" cy="3022734"/>
          </a:xfrm>
        </p:spPr>
        <p:txBody>
          <a:bodyPr anchor="b"/>
          <a:lstStyle>
            <a:lvl1pPr algn="l">
              <a:defRPr sz="8100" b="1"/>
            </a:lvl1pPr>
          </a:lstStyle>
          <a:p>
            <a:r>
              <a:rPr lang="en-US" smtClean="0"/>
              <a:t>Click to edit Master title style</a:t>
            </a:r>
            <a:endParaRPr lang="en-US"/>
          </a:p>
        </p:txBody>
      </p:sp>
      <p:sp>
        <p:nvSpPr>
          <p:cNvPr id="3" name="Picture Placeholder 2"/>
          <p:cNvSpPr>
            <a:spLocks noGrp="1"/>
          </p:cNvSpPr>
          <p:nvPr>
            <p:ph type="pic" idx="1"/>
          </p:nvPr>
        </p:nvSpPr>
        <p:spPr>
          <a:xfrm>
            <a:off x="5376863" y="3268276"/>
            <a:ext cx="16459200" cy="21946553"/>
          </a:xfrm>
        </p:spPr>
        <p:txBody>
          <a:bodyPr rtlCol="0">
            <a:normAutofit/>
          </a:bodyPr>
          <a:lstStyle>
            <a:lvl1pPr marL="0" indent="0">
              <a:buNone/>
              <a:defRPr sz="13100"/>
            </a:lvl1pPr>
            <a:lvl2pPr marL="1859624" indent="0">
              <a:buNone/>
              <a:defRPr sz="11300"/>
            </a:lvl2pPr>
            <a:lvl3pPr marL="3719249" indent="0">
              <a:buNone/>
              <a:defRPr sz="9900"/>
            </a:lvl3pPr>
            <a:lvl4pPr marL="5578873" indent="0">
              <a:buNone/>
              <a:defRPr sz="8100"/>
            </a:lvl4pPr>
            <a:lvl5pPr marL="7438498" indent="0">
              <a:buNone/>
              <a:defRPr sz="8100"/>
            </a:lvl5pPr>
            <a:lvl6pPr marL="9298122" indent="0">
              <a:buNone/>
              <a:defRPr sz="8100"/>
            </a:lvl6pPr>
            <a:lvl7pPr marL="11157747" indent="0">
              <a:buNone/>
              <a:defRPr sz="8100"/>
            </a:lvl7pPr>
            <a:lvl8pPr marL="13017371" indent="0">
              <a:buNone/>
              <a:defRPr sz="8100"/>
            </a:lvl8pPr>
            <a:lvl9pPr marL="14876995" indent="0">
              <a:buNone/>
              <a:defRPr sz="8100"/>
            </a:lvl9pPr>
          </a:lstStyle>
          <a:p>
            <a:pPr lvl="0"/>
            <a:endParaRPr lang="en-US" noProof="0"/>
          </a:p>
        </p:txBody>
      </p:sp>
      <p:sp>
        <p:nvSpPr>
          <p:cNvPr id="4" name="Text Placeholder 3"/>
          <p:cNvSpPr>
            <a:spLocks noGrp="1"/>
          </p:cNvSpPr>
          <p:nvPr>
            <p:ph type="body" sz="half" idx="2"/>
          </p:nvPr>
        </p:nvSpPr>
        <p:spPr>
          <a:xfrm>
            <a:off x="5376863" y="28627048"/>
            <a:ext cx="16459200" cy="4292783"/>
          </a:xfrm>
        </p:spPr>
        <p:txBody>
          <a:bodyPr/>
          <a:lstStyle>
            <a:lvl1pPr marL="0" indent="0">
              <a:buNone/>
              <a:defRPr sz="5800"/>
            </a:lvl1pPr>
            <a:lvl2pPr marL="1859624" indent="0">
              <a:buNone/>
              <a:defRPr sz="4900"/>
            </a:lvl2pPr>
            <a:lvl3pPr marL="3719249" indent="0">
              <a:buNone/>
              <a:defRPr sz="4100"/>
            </a:lvl3pPr>
            <a:lvl4pPr marL="5578873" indent="0">
              <a:buNone/>
              <a:defRPr sz="3800"/>
            </a:lvl4pPr>
            <a:lvl5pPr marL="7438498" indent="0">
              <a:buNone/>
              <a:defRPr sz="3800"/>
            </a:lvl5pPr>
            <a:lvl6pPr marL="9298122" indent="0">
              <a:buNone/>
              <a:defRPr sz="3800"/>
            </a:lvl6pPr>
            <a:lvl7pPr marL="11157747" indent="0">
              <a:buNone/>
              <a:defRPr sz="3800"/>
            </a:lvl7pPr>
            <a:lvl8pPr marL="13017371" indent="0">
              <a:buNone/>
              <a:defRPr sz="3800"/>
            </a:lvl8pPr>
            <a:lvl9pPr marL="14876995" indent="0">
              <a:buNone/>
              <a:defRPr sz="38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C1CDB7B5-D9DE-47C7-9394-EFF1CD540518}" type="datetimeFigureOut">
              <a:rPr lang="en-US">
                <a:solidFill>
                  <a:prstClr val="black">
                    <a:tint val="75000"/>
                  </a:prstClr>
                </a:solidFill>
              </a:rPr>
              <a:pPr>
                <a:defRPr/>
              </a:pPr>
              <a:t>7/5/2017</a:t>
            </a:fld>
            <a:endParaRPr lang="en-US">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436614EB-DE89-4550-90F9-1FD4BEE4ED31}" type="slidenum">
              <a:rPr lang="en-US" altLang="it-IT"/>
              <a:pPr>
                <a:defRPr/>
              </a:pPr>
              <a:t>‹N›</a:t>
            </a:fld>
            <a:endParaRPr lang="en-US" altLang="it-IT"/>
          </a:p>
        </p:txBody>
      </p:sp>
    </p:spTree>
    <p:extLst>
      <p:ext uri="{BB962C8B-B14F-4D97-AF65-F5344CB8AC3E}">
        <p14:creationId xmlns:p14="http://schemas.microsoft.com/office/powerpoint/2010/main" val="272322400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4C519BCC-CFB1-4950-84F1-8BE381FF2DD3}" type="datetimeFigureOut">
              <a:rPr lang="en-US">
                <a:solidFill>
                  <a:prstClr val="black">
                    <a:tint val="75000"/>
                  </a:prstClr>
                </a:solidFill>
              </a:rPr>
              <a:pPr>
                <a:defRPr/>
              </a:pPr>
              <a:t>7/5/2017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A08F85BE-7752-4BBB-9BAC-AF926CB2FD89}" type="slidenum">
              <a:rPr lang="en-US" altLang="it-IT"/>
              <a:pPr>
                <a:defRPr/>
              </a:pPr>
              <a:t>‹N›</a:t>
            </a:fld>
            <a:endParaRPr lang="en-US" altLang="it-IT"/>
          </a:p>
        </p:txBody>
      </p:sp>
    </p:spTree>
    <p:extLst>
      <p:ext uri="{BB962C8B-B14F-4D97-AF65-F5344CB8AC3E}">
        <p14:creationId xmlns:p14="http://schemas.microsoft.com/office/powerpoint/2010/main" val="29339887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9664601" y="7815081"/>
            <a:ext cx="18516600" cy="166444961"/>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114800" y="7815081"/>
            <a:ext cx="55092600" cy="166444961"/>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B94B9AFD-7A03-4D09-83BA-B2AB64C73794}" type="datetimeFigureOut">
              <a:rPr lang="en-US">
                <a:solidFill>
                  <a:prstClr val="black">
                    <a:tint val="75000"/>
                  </a:prstClr>
                </a:solidFill>
              </a:rPr>
              <a:pPr>
                <a:defRPr/>
              </a:pPr>
              <a:t>7/5/2017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268C11D6-F266-4E9E-84C3-6562B14EFA54}" type="slidenum">
              <a:rPr lang="en-US" altLang="it-IT"/>
              <a:pPr>
                <a:defRPr/>
              </a:pPr>
              <a:t>‹N›</a:t>
            </a:fld>
            <a:endParaRPr lang="en-US" altLang="it-IT"/>
          </a:p>
        </p:txBody>
      </p:sp>
    </p:spTree>
    <p:extLst>
      <p:ext uri="{BB962C8B-B14F-4D97-AF65-F5344CB8AC3E}">
        <p14:creationId xmlns:p14="http://schemas.microsoft.com/office/powerpoint/2010/main" val="39874367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1371600" y="1464800"/>
            <a:ext cx="24688800" cy="6096265"/>
          </a:xfrm>
          <a:prstGeom prst="rect">
            <a:avLst/>
          </a:prstGeom>
        </p:spPr>
        <p:txBody>
          <a:bodyPr vert="horz" lIns="371925" tIns="185962" rIns="371925" bIns="185962" rtlCol="0" anchor="ctr">
            <a:normAutofit/>
          </a:bodyPr>
          <a:lstStyle/>
          <a:p>
            <a:r>
              <a:rPr lang="it-IT" smtClean="0"/>
              <a:t>Fare clic per modificare lo stile del titolo</a:t>
            </a:r>
            <a:endParaRPr lang="en-US"/>
          </a:p>
        </p:txBody>
      </p:sp>
      <p:sp>
        <p:nvSpPr>
          <p:cNvPr id="3" name="Segnaposto testo 2"/>
          <p:cNvSpPr>
            <a:spLocks noGrp="1"/>
          </p:cNvSpPr>
          <p:nvPr>
            <p:ph type="body" idx="1"/>
          </p:nvPr>
        </p:nvSpPr>
        <p:spPr>
          <a:xfrm>
            <a:off x="1371600" y="8534776"/>
            <a:ext cx="24688800" cy="24139517"/>
          </a:xfrm>
          <a:prstGeom prst="rect">
            <a:avLst/>
          </a:prstGeom>
        </p:spPr>
        <p:txBody>
          <a:bodyPr vert="horz" lIns="371925" tIns="185962" rIns="371925" bIns="185962" rtlCol="0">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4" name="Segnaposto data 3"/>
          <p:cNvSpPr>
            <a:spLocks noGrp="1"/>
          </p:cNvSpPr>
          <p:nvPr>
            <p:ph type="dt" sz="half" idx="2"/>
          </p:nvPr>
        </p:nvSpPr>
        <p:spPr>
          <a:xfrm>
            <a:off x="1371600" y="33902009"/>
            <a:ext cx="6400800" cy="1947416"/>
          </a:xfrm>
          <a:prstGeom prst="rect">
            <a:avLst/>
          </a:prstGeom>
        </p:spPr>
        <p:txBody>
          <a:bodyPr vert="horz" lIns="371925" tIns="185962" rIns="371925" bIns="185962" rtlCol="0" anchor="ctr"/>
          <a:lstStyle>
            <a:lvl1pPr algn="l">
              <a:defRPr sz="4900">
                <a:solidFill>
                  <a:schemeClr val="tx1">
                    <a:tint val="75000"/>
                  </a:schemeClr>
                </a:solidFill>
              </a:defRPr>
            </a:lvl1pPr>
          </a:lstStyle>
          <a:p>
            <a:fld id="{BD101517-1338-412E-84B0-CB4D6BD52200}" type="datetimeFigureOut">
              <a:rPr lang="en-US" smtClean="0"/>
              <a:t>7/5/2017</a:t>
            </a:fld>
            <a:endParaRPr lang="en-US"/>
          </a:p>
        </p:txBody>
      </p:sp>
      <p:sp>
        <p:nvSpPr>
          <p:cNvPr id="5" name="Segnaposto piè di pagina 4"/>
          <p:cNvSpPr>
            <a:spLocks noGrp="1"/>
          </p:cNvSpPr>
          <p:nvPr>
            <p:ph type="ftr" sz="quarter" idx="3"/>
          </p:nvPr>
        </p:nvSpPr>
        <p:spPr>
          <a:xfrm>
            <a:off x="9372600" y="33902009"/>
            <a:ext cx="8686800" cy="1947416"/>
          </a:xfrm>
          <a:prstGeom prst="rect">
            <a:avLst/>
          </a:prstGeom>
        </p:spPr>
        <p:txBody>
          <a:bodyPr vert="horz" lIns="371925" tIns="185962" rIns="371925" bIns="185962" rtlCol="0" anchor="ctr"/>
          <a:lstStyle>
            <a:lvl1pPr algn="ctr">
              <a:defRPr sz="4900">
                <a:solidFill>
                  <a:schemeClr val="tx1">
                    <a:tint val="75000"/>
                  </a:schemeClr>
                </a:solidFill>
              </a:defRPr>
            </a:lvl1pPr>
          </a:lstStyle>
          <a:p>
            <a:endParaRPr lang="en-US"/>
          </a:p>
        </p:txBody>
      </p:sp>
      <p:sp>
        <p:nvSpPr>
          <p:cNvPr id="6" name="Segnaposto numero diapositiva 5"/>
          <p:cNvSpPr>
            <a:spLocks noGrp="1"/>
          </p:cNvSpPr>
          <p:nvPr>
            <p:ph type="sldNum" sz="quarter" idx="4"/>
          </p:nvPr>
        </p:nvSpPr>
        <p:spPr>
          <a:xfrm>
            <a:off x="19659601" y="33902009"/>
            <a:ext cx="6400800" cy="1947416"/>
          </a:xfrm>
          <a:prstGeom prst="rect">
            <a:avLst/>
          </a:prstGeom>
        </p:spPr>
        <p:txBody>
          <a:bodyPr vert="horz" lIns="371925" tIns="185962" rIns="371925" bIns="185962" rtlCol="0" anchor="ctr"/>
          <a:lstStyle>
            <a:lvl1pPr algn="r">
              <a:defRPr sz="4900">
                <a:solidFill>
                  <a:schemeClr val="tx1">
                    <a:tint val="75000"/>
                  </a:schemeClr>
                </a:solidFill>
              </a:defRPr>
            </a:lvl1pPr>
          </a:lstStyle>
          <a:p>
            <a:fld id="{990A4DDC-046E-4940-BB59-959D924B4DAA}" type="slidenum">
              <a:rPr lang="en-US" smtClean="0"/>
              <a:t>‹N›</a:t>
            </a:fld>
            <a:endParaRPr lang="en-US"/>
          </a:p>
        </p:txBody>
      </p:sp>
    </p:spTree>
    <p:extLst>
      <p:ext uri="{BB962C8B-B14F-4D97-AF65-F5344CB8AC3E}">
        <p14:creationId xmlns:p14="http://schemas.microsoft.com/office/powerpoint/2010/main" val="355320215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3719249" rtl="0" eaLnBrk="1" latinLnBrk="0" hangingPunct="1">
        <a:spcBef>
          <a:spcPct val="0"/>
        </a:spcBef>
        <a:buNone/>
        <a:defRPr sz="18000" kern="1200">
          <a:solidFill>
            <a:schemeClr val="tx1"/>
          </a:solidFill>
          <a:latin typeface="+mj-lt"/>
          <a:ea typeface="+mj-ea"/>
          <a:cs typeface="+mj-cs"/>
        </a:defRPr>
      </a:lvl1pPr>
    </p:titleStyle>
    <p:bodyStyle>
      <a:lvl1pPr marL="1394718" indent="-1394718" algn="l" defTabSz="3719249" rtl="0" eaLnBrk="1" latinLnBrk="0" hangingPunct="1">
        <a:spcBef>
          <a:spcPct val="20000"/>
        </a:spcBef>
        <a:buFont typeface="Arial" panose="020B0604020202020204" pitchFamily="34" charset="0"/>
        <a:buChar char="•"/>
        <a:defRPr sz="13100" kern="1200">
          <a:solidFill>
            <a:schemeClr val="tx1"/>
          </a:solidFill>
          <a:latin typeface="+mn-lt"/>
          <a:ea typeface="+mn-ea"/>
          <a:cs typeface="+mn-cs"/>
        </a:defRPr>
      </a:lvl1pPr>
      <a:lvl2pPr marL="3021890" indent="-1162265" algn="l" defTabSz="3719249" rtl="0" eaLnBrk="1" latinLnBrk="0" hangingPunct="1">
        <a:spcBef>
          <a:spcPct val="20000"/>
        </a:spcBef>
        <a:buFont typeface="Arial" panose="020B0604020202020204" pitchFamily="34" charset="0"/>
        <a:buChar char="–"/>
        <a:defRPr sz="11300" kern="1200">
          <a:solidFill>
            <a:schemeClr val="tx1"/>
          </a:solidFill>
          <a:latin typeface="+mn-lt"/>
          <a:ea typeface="+mn-ea"/>
          <a:cs typeface="+mn-cs"/>
        </a:defRPr>
      </a:lvl2pPr>
      <a:lvl3pPr marL="4649061" indent="-929812" algn="l" defTabSz="3719249" rtl="0" eaLnBrk="1" latinLnBrk="0" hangingPunct="1">
        <a:spcBef>
          <a:spcPct val="20000"/>
        </a:spcBef>
        <a:buFont typeface="Arial" panose="020B0604020202020204" pitchFamily="34" charset="0"/>
        <a:buChar char="•"/>
        <a:defRPr sz="9900" kern="1200">
          <a:solidFill>
            <a:schemeClr val="tx1"/>
          </a:solidFill>
          <a:latin typeface="+mn-lt"/>
          <a:ea typeface="+mn-ea"/>
          <a:cs typeface="+mn-cs"/>
        </a:defRPr>
      </a:lvl3pPr>
      <a:lvl4pPr marL="6508685" indent="-929812" algn="l" defTabSz="3719249" rtl="0" eaLnBrk="1" latinLnBrk="0" hangingPunct="1">
        <a:spcBef>
          <a:spcPct val="20000"/>
        </a:spcBef>
        <a:buFont typeface="Arial" panose="020B0604020202020204" pitchFamily="34" charset="0"/>
        <a:buChar char="–"/>
        <a:defRPr sz="8100" kern="1200">
          <a:solidFill>
            <a:schemeClr val="tx1"/>
          </a:solidFill>
          <a:latin typeface="+mn-lt"/>
          <a:ea typeface="+mn-ea"/>
          <a:cs typeface="+mn-cs"/>
        </a:defRPr>
      </a:lvl4pPr>
      <a:lvl5pPr marL="8368310" indent="-929812" algn="l" defTabSz="3719249" rtl="0" eaLnBrk="1" latinLnBrk="0" hangingPunct="1">
        <a:spcBef>
          <a:spcPct val="20000"/>
        </a:spcBef>
        <a:buFont typeface="Arial" panose="020B0604020202020204" pitchFamily="34" charset="0"/>
        <a:buChar char="»"/>
        <a:defRPr sz="8100" kern="1200">
          <a:solidFill>
            <a:schemeClr val="tx1"/>
          </a:solidFill>
          <a:latin typeface="+mn-lt"/>
          <a:ea typeface="+mn-ea"/>
          <a:cs typeface="+mn-cs"/>
        </a:defRPr>
      </a:lvl5pPr>
      <a:lvl6pPr marL="10227934" indent="-929812" algn="l" defTabSz="3719249" rtl="0" eaLnBrk="1" latinLnBrk="0" hangingPunct="1">
        <a:spcBef>
          <a:spcPct val="20000"/>
        </a:spcBef>
        <a:buFont typeface="Arial" panose="020B0604020202020204" pitchFamily="34" charset="0"/>
        <a:buChar char="•"/>
        <a:defRPr sz="8100" kern="1200">
          <a:solidFill>
            <a:schemeClr val="tx1"/>
          </a:solidFill>
          <a:latin typeface="+mn-lt"/>
          <a:ea typeface="+mn-ea"/>
          <a:cs typeface="+mn-cs"/>
        </a:defRPr>
      </a:lvl6pPr>
      <a:lvl7pPr marL="12087559" indent="-929812" algn="l" defTabSz="3719249" rtl="0" eaLnBrk="1" latinLnBrk="0" hangingPunct="1">
        <a:spcBef>
          <a:spcPct val="20000"/>
        </a:spcBef>
        <a:buFont typeface="Arial" panose="020B0604020202020204" pitchFamily="34" charset="0"/>
        <a:buChar char="•"/>
        <a:defRPr sz="8100" kern="1200">
          <a:solidFill>
            <a:schemeClr val="tx1"/>
          </a:solidFill>
          <a:latin typeface="+mn-lt"/>
          <a:ea typeface="+mn-ea"/>
          <a:cs typeface="+mn-cs"/>
        </a:defRPr>
      </a:lvl7pPr>
      <a:lvl8pPr marL="13947183" indent="-929812" algn="l" defTabSz="3719249" rtl="0" eaLnBrk="1" latinLnBrk="0" hangingPunct="1">
        <a:spcBef>
          <a:spcPct val="20000"/>
        </a:spcBef>
        <a:buFont typeface="Arial" panose="020B0604020202020204" pitchFamily="34" charset="0"/>
        <a:buChar char="•"/>
        <a:defRPr sz="8100" kern="1200">
          <a:solidFill>
            <a:schemeClr val="tx1"/>
          </a:solidFill>
          <a:latin typeface="+mn-lt"/>
          <a:ea typeface="+mn-ea"/>
          <a:cs typeface="+mn-cs"/>
        </a:defRPr>
      </a:lvl8pPr>
      <a:lvl9pPr marL="15806808" indent="-929812" algn="l" defTabSz="3719249" rtl="0" eaLnBrk="1" latinLnBrk="0" hangingPunct="1">
        <a:spcBef>
          <a:spcPct val="20000"/>
        </a:spcBef>
        <a:buFont typeface="Arial" panose="020B0604020202020204" pitchFamily="34" charset="0"/>
        <a:buChar char="•"/>
        <a:defRPr sz="8100" kern="1200">
          <a:solidFill>
            <a:schemeClr val="tx1"/>
          </a:solidFill>
          <a:latin typeface="+mn-lt"/>
          <a:ea typeface="+mn-ea"/>
          <a:cs typeface="+mn-cs"/>
        </a:defRPr>
      </a:lvl9pPr>
    </p:bodyStyle>
    <p:otherStyle>
      <a:defPPr>
        <a:defRPr lang="en-US"/>
      </a:defPPr>
      <a:lvl1pPr marL="0" algn="l" defTabSz="3719249" rtl="0" eaLnBrk="1" latinLnBrk="0" hangingPunct="1">
        <a:defRPr sz="7300" kern="1200">
          <a:solidFill>
            <a:schemeClr val="tx1"/>
          </a:solidFill>
          <a:latin typeface="+mn-lt"/>
          <a:ea typeface="+mn-ea"/>
          <a:cs typeface="+mn-cs"/>
        </a:defRPr>
      </a:lvl1pPr>
      <a:lvl2pPr marL="1859624" algn="l" defTabSz="3719249" rtl="0" eaLnBrk="1" latinLnBrk="0" hangingPunct="1">
        <a:defRPr sz="7300" kern="1200">
          <a:solidFill>
            <a:schemeClr val="tx1"/>
          </a:solidFill>
          <a:latin typeface="+mn-lt"/>
          <a:ea typeface="+mn-ea"/>
          <a:cs typeface="+mn-cs"/>
        </a:defRPr>
      </a:lvl2pPr>
      <a:lvl3pPr marL="3719249" algn="l" defTabSz="3719249" rtl="0" eaLnBrk="1" latinLnBrk="0" hangingPunct="1">
        <a:defRPr sz="7300" kern="1200">
          <a:solidFill>
            <a:schemeClr val="tx1"/>
          </a:solidFill>
          <a:latin typeface="+mn-lt"/>
          <a:ea typeface="+mn-ea"/>
          <a:cs typeface="+mn-cs"/>
        </a:defRPr>
      </a:lvl3pPr>
      <a:lvl4pPr marL="5578873" algn="l" defTabSz="3719249" rtl="0" eaLnBrk="1" latinLnBrk="0" hangingPunct="1">
        <a:defRPr sz="7300" kern="1200">
          <a:solidFill>
            <a:schemeClr val="tx1"/>
          </a:solidFill>
          <a:latin typeface="+mn-lt"/>
          <a:ea typeface="+mn-ea"/>
          <a:cs typeface="+mn-cs"/>
        </a:defRPr>
      </a:lvl4pPr>
      <a:lvl5pPr marL="7438498" algn="l" defTabSz="3719249" rtl="0" eaLnBrk="1" latinLnBrk="0" hangingPunct="1">
        <a:defRPr sz="7300" kern="1200">
          <a:solidFill>
            <a:schemeClr val="tx1"/>
          </a:solidFill>
          <a:latin typeface="+mn-lt"/>
          <a:ea typeface="+mn-ea"/>
          <a:cs typeface="+mn-cs"/>
        </a:defRPr>
      </a:lvl5pPr>
      <a:lvl6pPr marL="9298122" algn="l" defTabSz="3719249" rtl="0" eaLnBrk="1" latinLnBrk="0" hangingPunct="1">
        <a:defRPr sz="7300" kern="1200">
          <a:solidFill>
            <a:schemeClr val="tx1"/>
          </a:solidFill>
          <a:latin typeface="+mn-lt"/>
          <a:ea typeface="+mn-ea"/>
          <a:cs typeface="+mn-cs"/>
        </a:defRPr>
      </a:lvl6pPr>
      <a:lvl7pPr marL="11157747" algn="l" defTabSz="3719249" rtl="0" eaLnBrk="1" latinLnBrk="0" hangingPunct="1">
        <a:defRPr sz="7300" kern="1200">
          <a:solidFill>
            <a:schemeClr val="tx1"/>
          </a:solidFill>
          <a:latin typeface="+mn-lt"/>
          <a:ea typeface="+mn-ea"/>
          <a:cs typeface="+mn-cs"/>
        </a:defRPr>
      </a:lvl7pPr>
      <a:lvl8pPr marL="13017371" algn="l" defTabSz="3719249" rtl="0" eaLnBrk="1" latinLnBrk="0" hangingPunct="1">
        <a:defRPr sz="7300" kern="1200">
          <a:solidFill>
            <a:schemeClr val="tx1"/>
          </a:solidFill>
          <a:latin typeface="+mn-lt"/>
          <a:ea typeface="+mn-ea"/>
          <a:cs typeface="+mn-cs"/>
        </a:defRPr>
      </a:lvl8pPr>
      <a:lvl9pPr marL="14876995" algn="l" defTabSz="3719249" rtl="0" eaLnBrk="1" latinLnBrk="0" hangingPunct="1">
        <a:defRPr sz="73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1371600" y="1465326"/>
            <a:ext cx="24688800" cy="60962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371925" tIns="185962" rIns="371925" bIns="185962" numCol="1" anchor="ctr" anchorCtr="0" compatLnSpc="1">
            <a:prstTxWarp prst="textNoShape">
              <a:avLst/>
            </a:prstTxWarp>
          </a:bodyPr>
          <a:lstStyle/>
          <a:p>
            <a:pPr lvl="0"/>
            <a:r>
              <a:rPr lang="en-US" altLang="it-IT" smtClean="0"/>
              <a:t>Click to edit Master title style</a:t>
            </a:r>
          </a:p>
        </p:txBody>
      </p:sp>
      <p:sp>
        <p:nvSpPr>
          <p:cNvPr id="1027" name="Text Placeholder 2"/>
          <p:cNvSpPr>
            <a:spLocks noGrp="1"/>
          </p:cNvSpPr>
          <p:nvPr>
            <p:ph type="body" idx="1"/>
          </p:nvPr>
        </p:nvSpPr>
        <p:spPr bwMode="auto">
          <a:xfrm>
            <a:off x="1371600" y="8534771"/>
            <a:ext cx="24688800" cy="241389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371925" tIns="185962" rIns="371925" bIns="185962" numCol="1" anchor="t" anchorCtr="0" compatLnSpc="1">
            <a:prstTxWarp prst="textNoShape">
              <a:avLst/>
            </a:prstTxWarp>
          </a:bodyPr>
          <a:lstStyle/>
          <a:p>
            <a:pPr lvl="0"/>
            <a:r>
              <a:rPr lang="en-US" altLang="it-IT" smtClean="0"/>
              <a:t>Click to edit Master text styles</a:t>
            </a:r>
          </a:p>
          <a:p>
            <a:pPr lvl="1"/>
            <a:r>
              <a:rPr lang="en-US" altLang="it-IT" smtClean="0"/>
              <a:t>Second level</a:t>
            </a:r>
          </a:p>
          <a:p>
            <a:pPr lvl="2"/>
            <a:r>
              <a:rPr lang="en-US" altLang="it-IT" smtClean="0"/>
              <a:t>Third level</a:t>
            </a:r>
          </a:p>
          <a:p>
            <a:pPr lvl="3"/>
            <a:r>
              <a:rPr lang="en-US" altLang="it-IT" smtClean="0"/>
              <a:t>Fourth level</a:t>
            </a:r>
          </a:p>
          <a:p>
            <a:pPr lvl="4"/>
            <a:r>
              <a:rPr lang="en-US" altLang="it-IT" smtClean="0"/>
              <a:t>Fifth level</a:t>
            </a:r>
          </a:p>
        </p:txBody>
      </p:sp>
      <p:sp>
        <p:nvSpPr>
          <p:cNvPr id="4" name="Date Placeholder 3"/>
          <p:cNvSpPr>
            <a:spLocks noGrp="1"/>
          </p:cNvSpPr>
          <p:nvPr>
            <p:ph type="dt" sz="half" idx="2"/>
          </p:nvPr>
        </p:nvSpPr>
        <p:spPr>
          <a:xfrm>
            <a:off x="1371600" y="33902535"/>
            <a:ext cx="6400800" cy="1946359"/>
          </a:xfrm>
          <a:prstGeom prst="rect">
            <a:avLst/>
          </a:prstGeom>
        </p:spPr>
        <p:txBody>
          <a:bodyPr vert="horz" lIns="371925" tIns="185962" rIns="371925" bIns="185962" rtlCol="0" anchor="ctr"/>
          <a:lstStyle>
            <a:lvl1pPr algn="l" eaLnBrk="1" fontAlgn="auto" hangingPunct="1">
              <a:spcBef>
                <a:spcPts val="0"/>
              </a:spcBef>
              <a:spcAft>
                <a:spcPts val="0"/>
              </a:spcAft>
              <a:defRPr sz="4900">
                <a:solidFill>
                  <a:schemeClr val="tx1">
                    <a:tint val="75000"/>
                  </a:schemeClr>
                </a:solidFill>
                <a:latin typeface="+mn-lt"/>
                <a:cs typeface="+mn-cs"/>
              </a:defRPr>
            </a:lvl1pPr>
          </a:lstStyle>
          <a:p>
            <a:pPr defTabSz="1859624">
              <a:defRPr/>
            </a:pPr>
            <a:fld id="{4589CFE5-6AB5-4329-8C5C-33FA38000314}" type="datetimeFigureOut">
              <a:rPr lang="en-US" smtClean="0">
                <a:solidFill>
                  <a:prstClr val="black">
                    <a:tint val="75000"/>
                  </a:prstClr>
                </a:solidFill>
              </a:rPr>
              <a:pPr defTabSz="1859624">
                <a:defRPr/>
              </a:pPr>
              <a:t>7/5/2017</a:t>
            </a:fld>
            <a:endParaRPr lang="en-US">
              <a:solidFill>
                <a:prstClr val="black">
                  <a:tint val="75000"/>
                </a:prstClr>
              </a:solidFill>
            </a:endParaRPr>
          </a:p>
        </p:txBody>
      </p:sp>
      <p:sp>
        <p:nvSpPr>
          <p:cNvPr id="5" name="Footer Placeholder 4"/>
          <p:cNvSpPr>
            <a:spLocks noGrp="1"/>
          </p:cNvSpPr>
          <p:nvPr>
            <p:ph type="ftr" sz="quarter" idx="3"/>
          </p:nvPr>
        </p:nvSpPr>
        <p:spPr>
          <a:xfrm>
            <a:off x="9372600" y="33902535"/>
            <a:ext cx="8686800" cy="1946359"/>
          </a:xfrm>
          <a:prstGeom prst="rect">
            <a:avLst/>
          </a:prstGeom>
        </p:spPr>
        <p:txBody>
          <a:bodyPr vert="horz" lIns="371925" tIns="185962" rIns="371925" bIns="185962" rtlCol="0" anchor="ctr"/>
          <a:lstStyle>
            <a:lvl1pPr algn="ctr" eaLnBrk="1" fontAlgn="auto" hangingPunct="1">
              <a:spcBef>
                <a:spcPts val="0"/>
              </a:spcBef>
              <a:spcAft>
                <a:spcPts val="0"/>
              </a:spcAft>
              <a:defRPr sz="4900">
                <a:solidFill>
                  <a:schemeClr val="tx1">
                    <a:tint val="75000"/>
                  </a:schemeClr>
                </a:solidFill>
                <a:latin typeface="+mn-lt"/>
                <a:cs typeface="+mn-cs"/>
              </a:defRPr>
            </a:lvl1pPr>
          </a:lstStyle>
          <a:p>
            <a:pPr defTabSz="1859624">
              <a:defRPr/>
            </a:pPr>
            <a:endParaRPr lang="en-US">
              <a:solidFill>
                <a:prstClr val="black">
                  <a:tint val="75000"/>
                </a:prstClr>
              </a:solidFill>
            </a:endParaRPr>
          </a:p>
        </p:txBody>
      </p:sp>
      <p:sp>
        <p:nvSpPr>
          <p:cNvPr id="6" name="Slide Number Placeholder 5"/>
          <p:cNvSpPr>
            <a:spLocks noGrp="1"/>
          </p:cNvSpPr>
          <p:nvPr>
            <p:ph type="sldNum" sz="quarter" idx="4"/>
          </p:nvPr>
        </p:nvSpPr>
        <p:spPr>
          <a:xfrm>
            <a:off x="19659601" y="33902535"/>
            <a:ext cx="6400800" cy="1946359"/>
          </a:xfrm>
          <a:prstGeom prst="rect">
            <a:avLst/>
          </a:prstGeom>
        </p:spPr>
        <p:txBody>
          <a:bodyPr vert="horz" wrap="square" lIns="371925" tIns="185962" rIns="371925" bIns="185962" numCol="1" anchor="ctr" anchorCtr="0" compatLnSpc="1">
            <a:prstTxWarp prst="textNoShape">
              <a:avLst/>
            </a:prstTxWarp>
          </a:bodyPr>
          <a:lstStyle>
            <a:lvl1pPr algn="r" eaLnBrk="1" hangingPunct="1">
              <a:defRPr sz="4900" smtClean="0">
                <a:solidFill>
                  <a:srgbClr val="898989"/>
                </a:solidFill>
              </a:defRPr>
            </a:lvl1pPr>
          </a:lstStyle>
          <a:p>
            <a:pPr defTabSz="1859624" fontAlgn="base">
              <a:spcBef>
                <a:spcPct val="0"/>
              </a:spcBef>
              <a:spcAft>
                <a:spcPct val="0"/>
              </a:spcAft>
              <a:defRPr/>
            </a:pPr>
            <a:fld id="{54CF8EA1-020E-4D65-B896-5230C38493E9}" type="slidenum">
              <a:rPr lang="en-US" altLang="it-IT" smtClean="0">
                <a:cs typeface="Arial" panose="020B0604020202020204" pitchFamily="34" charset="0"/>
              </a:rPr>
              <a:pPr defTabSz="1859624" fontAlgn="base">
                <a:spcBef>
                  <a:spcPct val="0"/>
                </a:spcBef>
                <a:spcAft>
                  <a:spcPct val="0"/>
                </a:spcAft>
                <a:defRPr/>
              </a:pPr>
              <a:t>‹N›</a:t>
            </a:fld>
            <a:endParaRPr lang="en-US" altLang="it-IT">
              <a:cs typeface="Arial" panose="020B0604020202020204" pitchFamily="34" charset="0"/>
            </a:endParaRPr>
          </a:p>
        </p:txBody>
      </p:sp>
    </p:spTree>
    <p:extLst>
      <p:ext uri="{BB962C8B-B14F-4D97-AF65-F5344CB8AC3E}">
        <p14:creationId xmlns:p14="http://schemas.microsoft.com/office/powerpoint/2010/main" val="91590436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1859624" rtl="0" eaLnBrk="0" fontAlgn="base" hangingPunct="0">
        <a:spcBef>
          <a:spcPct val="0"/>
        </a:spcBef>
        <a:spcAft>
          <a:spcPct val="0"/>
        </a:spcAft>
        <a:defRPr sz="18000" kern="1200">
          <a:solidFill>
            <a:schemeClr val="tx1"/>
          </a:solidFill>
          <a:latin typeface="+mj-lt"/>
          <a:ea typeface="+mj-ea"/>
          <a:cs typeface="+mj-cs"/>
        </a:defRPr>
      </a:lvl1pPr>
      <a:lvl2pPr algn="ctr" defTabSz="1859624" rtl="0" eaLnBrk="0" fontAlgn="base" hangingPunct="0">
        <a:spcBef>
          <a:spcPct val="0"/>
        </a:spcBef>
        <a:spcAft>
          <a:spcPct val="0"/>
        </a:spcAft>
        <a:defRPr sz="18000">
          <a:solidFill>
            <a:schemeClr val="tx1"/>
          </a:solidFill>
          <a:latin typeface="Calibri" panose="020F0502020204030204" pitchFamily="34" charset="0"/>
        </a:defRPr>
      </a:lvl2pPr>
      <a:lvl3pPr algn="ctr" defTabSz="1859624" rtl="0" eaLnBrk="0" fontAlgn="base" hangingPunct="0">
        <a:spcBef>
          <a:spcPct val="0"/>
        </a:spcBef>
        <a:spcAft>
          <a:spcPct val="0"/>
        </a:spcAft>
        <a:defRPr sz="18000">
          <a:solidFill>
            <a:schemeClr val="tx1"/>
          </a:solidFill>
          <a:latin typeface="Calibri" panose="020F0502020204030204" pitchFamily="34" charset="0"/>
        </a:defRPr>
      </a:lvl3pPr>
      <a:lvl4pPr algn="ctr" defTabSz="1859624" rtl="0" eaLnBrk="0" fontAlgn="base" hangingPunct="0">
        <a:spcBef>
          <a:spcPct val="0"/>
        </a:spcBef>
        <a:spcAft>
          <a:spcPct val="0"/>
        </a:spcAft>
        <a:defRPr sz="18000">
          <a:solidFill>
            <a:schemeClr val="tx1"/>
          </a:solidFill>
          <a:latin typeface="Calibri" panose="020F0502020204030204" pitchFamily="34" charset="0"/>
        </a:defRPr>
      </a:lvl4pPr>
      <a:lvl5pPr algn="ctr" defTabSz="1859624" rtl="0" eaLnBrk="0" fontAlgn="base" hangingPunct="0">
        <a:spcBef>
          <a:spcPct val="0"/>
        </a:spcBef>
        <a:spcAft>
          <a:spcPct val="0"/>
        </a:spcAft>
        <a:defRPr sz="18000">
          <a:solidFill>
            <a:schemeClr val="tx1"/>
          </a:solidFill>
          <a:latin typeface="Calibri" panose="020F0502020204030204" pitchFamily="34" charset="0"/>
        </a:defRPr>
      </a:lvl5pPr>
      <a:lvl6pPr marL="464906" algn="ctr" defTabSz="1859624" rtl="0" fontAlgn="base">
        <a:spcBef>
          <a:spcPct val="0"/>
        </a:spcBef>
        <a:spcAft>
          <a:spcPct val="0"/>
        </a:spcAft>
        <a:defRPr sz="18000">
          <a:solidFill>
            <a:schemeClr val="tx1"/>
          </a:solidFill>
          <a:latin typeface="Calibri" panose="020F0502020204030204" pitchFamily="34" charset="0"/>
        </a:defRPr>
      </a:lvl6pPr>
      <a:lvl7pPr marL="929812" algn="ctr" defTabSz="1859624" rtl="0" fontAlgn="base">
        <a:spcBef>
          <a:spcPct val="0"/>
        </a:spcBef>
        <a:spcAft>
          <a:spcPct val="0"/>
        </a:spcAft>
        <a:defRPr sz="18000">
          <a:solidFill>
            <a:schemeClr val="tx1"/>
          </a:solidFill>
          <a:latin typeface="Calibri" panose="020F0502020204030204" pitchFamily="34" charset="0"/>
        </a:defRPr>
      </a:lvl7pPr>
      <a:lvl8pPr marL="1394718" algn="ctr" defTabSz="1859624" rtl="0" fontAlgn="base">
        <a:spcBef>
          <a:spcPct val="0"/>
        </a:spcBef>
        <a:spcAft>
          <a:spcPct val="0"/>
        </a:spcAft>
        <a:defRPr sz="18000">
          <a:solidFill>
            <a:schemeClr val="tx1"/>
          </a:solidFill>
          <a:latin typeface="Calibri" panose="020F0502020204030204" pitchFamily="34" charset="0"/>
        </a:defRPr>
      </a:lvl8pPr>
      <a:lvl9pPr marL="1859624" algn="ctr" defTabSz="1859624" rtl="0" fontAlgn="base">
        <a:spcBef>
          <a:spcPct val="0"/>
        </a:spcBef>
        <a:spcAft>
          <a:spcPct val="0"/>
        </a:spcAft>
        <a:defRPr sz="18000">
          <a:solidFill>
            <a:schemeClr val="tx1"/>
          </a:solidFill>
          <a:latin typeface="Calibri" panose="020F0502020204030204" pitchFamily="34" charset="0"/>
        </a:defRPr>
      </a:lvl9pPr>
    </p:titleStyle>
    <p:bodyStyle>
      <a:lvl1pPr marL="1394718" indent="-1394718" algn="l" defTabSz="1859624" rtl="0" eaLnBrk="0" fontAlgn="base" hangingPunct="0">
        <a:spcBef>
          <a:spcPct val="20000"/>
        </a:spcBef>
        <a:spcAft>
          <a:spcPct val="0"/>
        </a:spcAft>
        <a:buFont typeface="Arial" panose="020B0604020202020204" pitchFamily="34" charset="0"/>
        <a:buChar char="•"/>
        <a:defRPr sz="13100" kern="1200">
          <a:solidFill>
            <a:schemeClr val="tx1"/>
          </a:solidFill>
          <a:latin typeface="+mn-lt"/>
          <a:ea typeface="+mn-ea"/>
          <a:cs typeface="+mn-cs"/>
        </a:defRPr>
      </a:lvl1pPr>
      <a:lvl2pPr marL="3021890" indent="-1162265" algn="l" defTabSz="1859624" rtl="0" eaLnBrk="0" fontAlgn="base" hangingPunct="0">
        <a:spcBef>
          <a:spcPct val="20000"/>
        </a:spcBef>
        <a:spcAft>
          <a:spcPct val="0"/>
        </a:spcAft>
        <a:buFont typeface="Arial" panose="020B0604020202020204" pitchFamily="34" charset="0"/>
        <a:buChar char="–"/>
        <a:defRPr sz="11300" kern="1200">
          <a:solidFill>
            <a:schemeClr val="tx1"/>
          </a:solidFill>
          <a:latin typeface="+mn-lt"/>
          <a:ea typeface="+mn-ea"/>
          <a:cs typeface="+mn-cs"/>
        </a:defRPr>
      </a:lvl2pPr>
      <a:lvl3pPr marL="4649061" indent="-929812" algn="l" defTabSz="1859624" rtl="0" eaLnBrk="0" fontAlgn="base" hangingPunct="0">
        <a:spcBef>
          <a:spcPct val="20000"/>
        </a:spcBef>
        <a:spcAft>
          <a:spcPct val="0"/>
        </a:spcAft>
        <a:buFont typeface="Arial" panose="020B0604020202020204" pitchFamily="34" charset="0"/>
        <a:buChar char="•"/>
        <a:defRPr sz="9900" kern="1200">
          <a:solidFill>
            <a:schemeClr val="tx1"/>
          </a:solidFill>
          <a:latin typeface="+mn-lt"/>
          <a:ea typeface="+mn-ea"/>
          <a:cs typeface="+mn-cs"/>
        </a:defRPr>
      </a:lvl3pPr>
      <a:lvl4pPr marL="6508685" indent="-929812" algn="l" defTabSz="1859624" rtl="0" eaLnBrk="0" fontAlgn="base" hangingPunct="0">
        <a:spcBef>
          <a:spcPct val="20000"/>
        </a:spcBef>
        <a:spcAft>
          <a:spcPct val="0"/>
        </a:spcAft>
        <a:buFont typeface="Arial" panose="020B0604020202020204" pitchFamily="34" charset="0"/>
        <a:buChar char="–"/>
        <a:defRPr sz="8100" kern="1200">
          <a:solidFill>
            <a:schemeClr val="tx1"/>
          </a:solidFill>
          <a:latin typeface="+mn-lt"/>
          <a:ea typeface="+mn-ea"/>
          <a:cs typeface="+mn-cs"/>
        </a:defRPr>
      </a:lvl4pPr>
      <a:lvl5pPr marL="8368310" indent="-929812" algn="l" defTabSz="1859624" rtl="0" eaLnBrk="0" fontAlgn="base" hangingPunct="0">
        <a:spcBef>
          <a:spcPct val="20000"/>
        </a:spcBef>
        <a:spcAft>
          <a:spcPct val="0"/>
        </a:spcAft>
        <a:buFont typeface="Arial" panose="020B0604020202020204" pitchFamily="34" charset="0"/>
        <a:buChar char="»"/>
        <a:defRPr sz="8100" kern="1200">
          <a:solidFill>
            <a:schemeClr val="tx1"/>
          </a:solidFill>
          <a:latin typeface="+mn-lt"/>
          <a:ea typeface="+mn-ea"/>
          <a:cs typeface="+mn-cs"/>
        </a:defRPr>
      </a:lvl5pPr>
      <a:lvl6pPr marL="10227934" indent="-929812" algn="l" defTabSz="1859624" rtl="0" eaLnBrk="1" latinLnBrk="0" hangingPunct="1">
        <a:spcBef>
          <a:spcPct val="20000"/>
        </a:spcBef>
        <a:buFont typeface="Arial"/>
        <a:buChar char="•"/>
        <a:defRPr sz="8100" kern="1200">
          <a:solidFill>
            <a:schemeClr val="tx1"/>
          </a:solidFill>
          <a:latin typeface="+mn-lt"/>
          <a:ea typeface="+mn-ea"/>
          <a:cs typeface="+mn-cs"/>
        </a:defRPr>
      </a:lvl6pPr>
      <a:lvl7pPr marL="12087559" indent="-929812" algn="l" defTabSz="1859624" rtl="0" eaLnBrk="1" latinLnBrk="0" hangingPunct="1">
        <a:spcBef>
          <a:spcPct val="20000"/>
        </a:spcBef>
        <a:buFont typeface="Arial"/>
        <a:buChar char="•"/>
        <a:defRPr sz="8100" kern="1200">
          <a:solidFill>
            <a:schemeClr val="tx1"/>
          </a:solidFill>
          <a:latin typeface="+mn-lt"/>
          <a:ea typeface="+mn-ea"/>
          <a:cs typeface="+mn-cs"/>
        </a:defRPr>
      </a:lvl7pPr>
      <a:lvl8pPr marL="13947183" indent="-929812" algn="l" defTabSz="1859624" rtl="0" eaLnBrk="1" latinLnBrk="0" hangingPunct="1">
        <a:spcBef>
          <a:spcPct val="20000"/>
        </a:spcBef>
        <a:buFont typeface="Arial"/>
        <a:buChar char="•"/>
        <a:defRPr sz="8100" kern="1200">
          <a:solidFill>
            <a:schemeClr val="tx1"/>
          </a:solidFill>
          <a:latin typeface="+mn-lt"/>
          <a:ea typeface="+mn-ea"/>
          <a:cs typeface="+mn-cs"/>
        </a:defRPr>
      </a:lvl8pPr>
      <a:lvl9pPr marL="15806808" indent="-929812" algn="l" defTabSz="1859624" rtl="0" eaLnBrk="1" latinLnBrk="0" hangingPunct="1">
        <a:spcBef>
          <a:spcPct val="20000"/>
        </a:spcBef>
        <a:buFont typeface="Arial"/>
        <a:buChar char="•"/>
        <a:defRPr sz="8100" kern="1200">
          <a:solidFill>
            <a:schemeClr val="tx1"/>
          </a:solidFill>
          <a:latin typeface="+mn-lt"/>
          <a:ea typeface="+mn-ea"/>
          <a:cs typeface="+mn-cs"/>
        </a:defRPr>
      </a:lvl9pPr>
    </p:bodyStyle>
    <p:otherStyle>
      <a:defPPr>
        <a:defRPr lang="en-US"/>
      </a:defPPr>
      <a:lvl1pPr marL="0" algn="l" defTabSz="1859624" rtl="0" eaLnBrk="1" latinLnBrk="0" hangingPunct="1">
        <a:defRPr sz="7300" kern="1200">
          <a:solidFill>
            <a:schemeClr val="tx1"/>
          </a:solidFill>
          <a:latin typeface="+mn-lt"/>
          <a:ea typeface="+mn-ea"/>
          <a:cs typeface="+mn-cs"/>
        </a:defRPr>
      </a:lvl1pPr>
      <a:lvl2pPr marL="1859624" algn="l" defTabSz="1859624" rtl="0" eaLnBrk="1" latinLnBrk="0" hangingPunct="1">
        <a:defRPr sz="7300" kern="1200">
          <a:solidFill>
            <a:schemeClr val="tx1"/>
          </a:solidFill>
          <a:latin typeface="+mn-lt"/>
          <a:ea typeface="+mn-ea"/>
          <a:cs typeface="+mn-cs"/>
        </a:defRPr>
      </a:lvl2pPr>
      <a:lvl3pPr marL="3719249" algn="l" defTabSz="1859624" rtl="0" eaLnBrk="1" latinLnBrk="0" hangingPunct="1">
        <a:defRPr sz="7300" kern="1200">
          <a:solidFill>
            <a:schemeClr val="tx1"/>
          </a:solidFill>
          <a:latin typeface="+mn-lt"/>
          <a:ea typeface="+mn-ea"/>
          <a:cs typeface="+mn-cs"/>
        </a:defRPr>
      </a:lvl3pPr>
      <a:lvl4pPr marL="5578873" algn="l" defTabSz="1859624" rtl="0" eaLnBrk="1" latinLnBrk="0" hangingPunct="1">
        <a:defRPr sz="7300" kern="1200">
          <a:solidFill>
            <a:schemeClr val="tx1"/>
          </a:solidFill>
          <a:latin typeface="+mn-lt"/>
          <a:ea typeface="+mn-ea"/>
          <a:cs typeface="+mn-cs"/>
        </a:defRPr>
      </a:lvl4pPr>
      <a:lvl5pPr marL="7438498" algn="l" defTabSz="1859624" rtl="0" eaLnBrk="1" latinLnBrk="0" hangingPunct="1">
        <a:defRPr sz="7300" kern="1200">
          <a:solidFill>
            <a:schemeClr val="tx1"/>
          </a:solidFill>
          <a:latin typeface="+mn-lt"/>
          <a:ea typeface="+mn-ea"/>
          <a:cs typeface="+mn-cs"/>
        </a:defRPr>
      </a:lvl5pPr>
      <a:lvl6pPr marL="9298122" algn="l" defTabSz="1859624" rtl="0" eaLnBrk="1" latinLnBrk="0" hangingPunct="1">
        <a:defRPr sz="7300" kern="1200">
          <a:solidFill>
            <a:schemeClr val="tx1"/>
          </a:solidFill>
          <a:latin typeface="+mn-lt"/>
          <a:ea typeface="+mn-ea"/>
          <a:cs typeface="+mn-cs"/>
        </a:defRPr>
      </a:lvl6pPr>
      <a:lvl7pPr marL="11157747" algn="l" defTabSz="1859624" rtl="0" eaLnBrk="1" latinLnBrk="0" hangingPunct="1">
        <a:defRPr sz="7300" kern="1200">
          <a:solidFill>
            <a:schemeClr val="tx1"/>
          </a:solidFill>
          <a:latin typeface="+mn-lt"/>
          <a:ea typeface="+mn-ea"/>
          <a:cs typeface="+mn-cs"/>
        </a:defRPr>
      </a:lvl7pPr>
      <a:lvl8pPr marL="13017371" algn="l" defTabSz="1859624" rtl="0" eaLnBrk="1" latinLnBrk="0" hangingPunct="1">
        <a:defRPr sz="7300" kern="1200">
          <a:solidFill>
            <a:schemeClr val="tx1"/>
          </a:solidFill>
          <a:latin typeface="+mn-lt"/>
          <a:ea typeface="+mn-ea"/>
          <a:cs typeface="+mn-cs"/>
        </a:defRPr>
      </a:lvl8pPr>
      <a:lvl9pPr marL="14876995" algn="l" defTabSz="1859624" rtl="0" eaLnBrk="1" latinLnBrk="0" hangingPunct="1">
        <a:defRPr sz="73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40.png"/><Relationship Id="rId26" Type="http://schemas.openxmlformats.org/officeDocument/2006/relationships/image" Target="../media/image9.png"/><Relationship Id="rId3" Type="http://schemas.openxmlformats.org/officeDocument/2006/relationships/image" Target="../media/image1.png"/><Relationship Id="rId34" Type="http://schemas.openxmlformats.org/officeDocument/2006/relationships/image" Target="../media/image18.png"/><Relationship Id="rId7" Type="http://schemas.openxmlformats.org/officeDocument/2006/relationships/image" Target="../media/image41.png"/><Relationship Id="rId25" Type="http://schemas.openxmlformats.org/officeDocument/2006/relationships/image" Target="../media/image8.png"/><Relationship Id="rId33" Type="http://schemas.openxmlformats.org/officeDocument/2006/relationships/image" Target="../media/image17.png"/><Relationship Id="rId2" Type="http://schemas.openxmlformats.org/officeDocument/2006/relationships/notesSlide" Target="../notesSlides/notesSlide1.xml"/><Relationship Id="rId29" Type="http://schemas.openxmlformats.org/officeDocument/2006/relationships/image" Target="../media/image15.png"/><Relationship Id="rId1" Type="http://schemas.openxmlformats.org/officeDocument/2006/relationships/slideLayout" Target="../slideLayouts/slideLayout12.xml"/><Relationship Id="rId6" Type="http://schemas.openxmlformats.org/officeDocument/2006/relationships/image" Target="../media/image4.png"/><Relationship Id="rId24" Type="http://schemas.openxmlformats.org/officeDocument/2006/relationships/image" Target="../media/image7.png"/><Relationship Id="rId32" Type="http://schemas.openxmlformats.org/officeDocument/2006/relationships/image" Target="../media/image13.emf"/><Relationship Id="rId5" Type="http://schemas.openxmlformats.org/officeDocument/2006/relationships/image" Target="../media/image3.png"/><Relationship Id="rId23" Type="http://schemas.openxmlformats.org/officeDocument/2006/relationships/image" Target="../media/image11.png"/><Relationship Id="rId28" Type="http://schemas.openxmlformats.org/officeDocument/2006/relationships/image" Target="../media/image13.png"/><Relationship Id="rId36" Type="http://schemas.openxmlformats.org/officeDocument/2006/relationships/image" Target="../media/image20.png"/><Relationship Id="rId10" Type="http://schemas.openxmlformats.org/officeDocument/2006/relationships/image" Target="../media/image6.png"/><Relationship Id="rId31" Type="http://schemas.openxmlformats.org/officeDocument/2006/relationships/image" Target="../media/image12.png"/><Relationship Id="rId4" Type="http://schemas.openxmlformats.org/officeDocument/2006/relationships/image" Target="../media/image2.png"/><Relationship Id="rId9" Type="http://schemas.openxmlformats.org/officeDocument/2006/relationships/image" Target="../media/image5.png"/><Relationship Id="rId22" Type="http://schemas.openxmlformats.org/officeDocument/2006/relationships/image" Target="../media/image10.png"/><Relationship Id="rId27" Type="http://schemas.openxmlformats.org/officeDocument/2006/relationships/image" Target="../media/image14.png"/><Relationship Id="rId30" Type="http://schemas.openxmlformats.org/officeDocument/2006/relationships/image" Target="../media/image16.png"/><Relationship Id="rId35" Type="http://schemas.openxmlformats.org/officeDocument/2006/relationships/image" Target="../media/image1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29211" t="14444" r="18158" b="14445"/>
          <a:stretch/>
        </p:blipFill>
        <p:spPr bwMode="auto">
          <a:xfrm>
            <a:off x="20988808" y="19800962"/>
            <a:ext cx="5939103" cy="490137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075" name="CasellaDiTesto 3"/>
          <p:cNvSpPr txBox="1">
            <a:spLocks noChangeArrowheads="1"/>
          </p:cNvSpPr>
          <p:nvPr/>
        </p:nvSpPr>
        <p:spPr bwMode="auto">
          <a:xfrm>
            <a:off x="3418857" y="757214"/>
            <a:ext cx="20431766" cy="2340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2981" tIns="46491" rIns="92981" bIns="46491">
            <a:spAutoFit/>
          </a:bodyPr>
          <a:lstStyle/>
          <a:p>
            <a:pPr algn="ctr" defTabSz="1859598" fontAlgn="base">
              <a:spcBef>
                <a:spcPct val="0"/>
              </a:spcBef>
              <a:spcAft>
                <a:spcPct val="0"/>
              </a:spcAft>
            </a:pPr>
            <a:r>
              <a:rPr lang="en-US" b="1" dirty="0">
                <a:solidFill>
                  <a:srgbClr val="002060"/>
                </a:solidFill>
              </a:rPr>
              <a:t>Wind Farm Contribution to Frequency Regulation by Distributed Adaptive Kinetic Energy Control</a:t>
            </a:r>
          </a:p>
        </p:txBody>
      </p:sp>
      <p:cxnSp>
        <p:nvCxnSpPr>
          <p:cNvPr id="17" name="Straight Connector 16"/>
          <p:cNvCxnSpPr/>
          <p:nvPr/>
        </p:nvCxnSpPr>
        <p:spPr>
          <a:xfrm flipH="1">
            <a:off x="1088456" y="1120727"/>
            <a:ext cx="2258392" cy="1"/>
          </a:xfrm>
          <a:prstGeom prst="line">
            <a:avLst/>
          </a:prstGeom>
          <a:ln w="12700" cmpd="sng">
            <a:solidFill>
              <a:srgbClr val="000000"/>
            </a:solidFill>
          </a:ln>
        </p:spPr>
        <p:style>
          <a:lnRef idx="2">
            <a:schemeClr val="accent1"/>
          </a:lnRef>
          <a:fillRef idx="0">
            <a:schemeClr val="accent1"/>
          </a:fillRef>
          <a:effectRef idx="1">
            <a:schemeClr val="accent1"/>
          </a:effectRef>
          <a:fontRef idx="minor">
            <a:schemeClr val="tx1"/>
          </a:fontRef>
        </p:style>
      </p:cxnSp>
      <p:cxnSp>
        <p:nvCxnSpPr>
          <p:cNvPr id="6" name="Straight Connector 5"/>
          <p:cNvCxnSpPr/>
          <p:nvPr/>
        </p:nvCxnSpPr>
        <p:spPr>
          <a:xfrm>
            <a:off x="1085851" y="34165010"/>
            <a:ext cx="0" cy="1106536"/>
          </a:xfrm>
          <a:prstGeom prst="line">
            <a:avLst/>
          </a:prstGeom>
          <a:ln w="12700" cmpd="sng">
            <a:solidFill>
              <a:srgbClr val="000000"/>
            </a:solidFill>
          </a:ln>
        </p:spPr>
        <p:style>
          <a:lnRef idx="2">
            <a:schemeClr val="accent1"/>
          </a:lnRef>
          <a:fillRef idx="0">
            <a:schemeClr val="accent1"/>
          </a:fillRef>
          <a:effectRef idx="1">
            <a:schemeClr val="accent1"/>
          </a:effectRef>
          <a:fontRef idx="minor">
            <a:schemeClr val="tx1"/>
          </a:fontRef>
        </p:style>
      </p:cxnSp>
      <p:cxnSp>
        <p:nvCxnSpPr>
          <p:cNvPr id="8" name="Straight Connector 7"/>
          <p:cNvCxnSpPr/>
          <p:nvPr/>
        </p:nvCxnSpPr>
        <p:spPr>
          <a:xfrm flipH="1">
            <a:off x="1085852" y="35268367"/>
            <a:ext cx="25255538" cy="0"/>
          </a:xfrm>
          <a:prstGeom prst="line">
            <a:avLst/>
          </a:prstGeom>
          <a:ln w="12700" cmpd="sng">
            <a:solidFill>
              <a:srgbClr val="000000"/>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a:off x="26341389" y="34166351"/>
            <a:ext cx="0" cy="1105191"/>
          </a:xfrm>
          <a:prstGeom prst="line">
            <a:avLst/>
          </a:prstGeom>
          <a:ln w="12700" cmpd="sng">
            <a:solidFill>
              <a:srgbClr val="000000"/>
            </a:solidFill>
          </a:ln>
        </p:spPr>
        <p:style>
          <a:lnRef idx="2">
            <a:schemeClr val="accent1"/>
          </a:lnRef>
          <a:fillRef idx="0">
            <a:schemeClr val="accent1"/>
          </a:fillRef>
          <a:effectRef idx="1">
            <a:schemeClr val="accent1"/>
          </a:effectRef>
          <a:fontRef idx="minor">
            <a:schemeClr val="tx1"/>
          </a:fontRef>
        </p:style>
      </p:cxnSp>
      <p:sp>
        <p:nvSpPr>
          <p:cNvPr id="14" name="Rectangle 13"/>
          <p:cNvSpPr/>
          <p:nvPr/>
        </p:nvSpPr>
        <p:spPr>
          <a:xfrm>
            <a:off x="9398001" y="34165006"/>
            <a:ext cx="8672514" cy="1412935"/>
          </a:xfrm>
          <a:prstGeom prst="rect">
            <a:avLst/>
          </a:prstGeom>
          <a:solidFill>
            <a:srgbClr val="002060"/>
          </a:solidFill>
          <a:ln>
            <a:solidFill>
              <a:srgbClr val="002060"/>
            </a:solidFill>
          </a:ln>
        </p:spPr>
        <p:style>
          <a:lnRef idx="1">
            <a:schemeClr val="accent1"/>
          </a:lnRef>
          <a:fillRef idx="3">
            <a:schemeClr val="accent1"/>
          </a:fillRef>
          <a:effectRef idx="2">
            <a:schemeClr val="accent1"/>
          </a:effectRef>
          <a:fontRef idx="minor">
            <a:schemeClr val="lt1"/>
          </a:fontRef>
        </p:style>
        <p:txBody>
          <a:bodyPr lIns="92981" tIns="46491" rIns="92981" bIns="46491" anchor="ctr"/>
          <a:lstStyle/>
          <a:p>
            <a:pPr algn="ctr" defTabSz="1859598">
              <a:defRPr/>
            </a:pPr>
            <a:endParaRPr lang="en-US" dirty="0">
              <a:solidFill>
                <a:prstClr val="white"/>
              </a:solidFill>
            </a:endParaRPr>
          </a:p>
        </p:txBody>
      </p:sp>
      <p:cxnSp>
        <p:nvCxnSpPr>
          <p:cNvPr id="18" name="Straight Connector 17"/>
          <p:cNvCxnSpPr/>
          <p:nvPr/>
        </p:nvCxnSpPr>
        <p:spPr>
          <a:xfrm>
            <a:off x="26341390" y="3723198"/>
            <a:ext cx="0" cy="585366"/>
          </a:xfrm>
          <a:prstGeom prst="line">
            <a:avLst/>
          </a:prstGeom>
          <a:ln w="12700" cmpd="sng">
            <a:solidFill>
              <a:srgbClr val="000000"/>
            </a:solidFill>
          </a:ln>
        </p:spPr>
        <p:style>
          <a:lnRef idx="2">
            <a:schemeClr val="accent1"/>
          </a:lnRef>
          <a:fillRef idx="0">
            <a:schemeClr val="accent1"/>
          </a:fillRef>
          <a:effectRef idx="1">
            <a:schemeClr val="accent1"/>
          </a:effectRef>
          <a:fontRef idx="minor">
            <a:schemeClr val="tx1"/>
          </a:fontRef>
        </p:style>
      </p:cxnSp>
      <p:sp>
        <p:nvSpPr>
          <p:cNvPr id="7" name="CasellaDiTesto 6"/>
          <p:cNvSpPr txBox="1"/>
          <p:nvPr/>
        </p:nvSpPr>
        <p:spPr>
          <a:xfrm>
            <a:off x="1487043" y="3311130"/>
            <a:ext cx="24542325" cy="1940549"/>
          </a:xfrm>
          <a:prstGeom prst="rect">
            <a:avLst/>
          </a:prstGeom>
          <a:noFill/>
          <a:ln>
            <a:solidFill>
              <a:schemeClr val="bg1"/>
            </a:solidFill>
          </a:ln>
        </p:spPr>
        <p:txBody>
          <a:bodyPr wrap="square" lIns="92981" tIns="46491" rIns="92981" bIns="46491">
            <a:spAutoFit/>
          </a:bodyPr>
          <a:lstStyle/>
          <a:p>
            <a:pPr algn="ctr" defTabSz="1859598" fontAlgn="base">
              <a:lnSpc>
                <a:spcPct val="125000"/>
              </a:lnSpc>
              <a:spcBef>
                <a:spcPct val="0"/>
              </a:spcBef>
              <a:spcAft>
                <a:spcPct val="0"/>
              </a:spcAft>
              <a:defRPr/>
            </a:pPr>
            <a:r>
              <a:rPr lang="it-IT" sz="3200" b="1" dirty="0" smtClean="0">
                <a:solidFill>
                  <a:prstClr val="black"/>
                </a:solidFill>
                <a:cs typeface="Arial" panose="020B0604020202020204" pitchFamily="34" charset="0"/>
              </a:rPr>
              <a:t>Monica Crosa di Vergagni</a:t>
            </a:r>
          </a:p>
          <a:p>
            <a:pPr algn="ctr" defTabSz="1859598" fontAlgn="base">
              <a:lnSpc>
                <a:spcPct val="125000"/>
              </a:lnSpc>
              <a:spcBef>
                <a:spcPct val="0"/>
              </a:spcBef>
              <a:spcAft>
                <a:spcPct val="0"/>
              </a:spcAft>
              <a:defRPr/>
            </a:pPr>
            <a:r>
              <a:rPr lang="it-IT" sz="3200" i="1" dirty="0" smtClean="0">
                <a:solidFill>
                  <a:prstClr val="black"/>
                </a:solidFill>
                <a:cs typeface="Arial" panose="020B0604020202020204" pitchFamily="34" charset="0"/>
              </a:rPr>
              <a:t>DITEN </a:t>
            </a:r>
            <a:r>
              <a:rPr lang="it-IT" sz="3200" i="1" dirty="0">
                <a:solidFill>
                  <a:prstClr val="black"/>
                </a:solidFill>
                <a:cs typeface="Arial" panose="020B0604020202020204" pitchFamily="34" charset="0"/>
              </a:rPr>
              <a:t>(</a:t>
            </a:r>
            <a:r>
              <a:rPr lang="it-IT" sz="3200" i="1" dirty="0" err="1">
                <a:solidFill>
                  <a:prstClr val="black"/>
                </a:solidFill>
                <a:cs typeface="Arial" panose="020B0604020202020204" pitchFamily="34" charset="0"/>
              </a:rPr>
              <a:t>Department</a:t>
            </a:r>
            <a:r>
              <a:rPr lang="it-IT" sz="3200" i="1" dirty="0">
                <a:solidFill>
                  <a:prstClr val="black"/>
                </a:solidFill>
                <a:cs typeface="Arial" panose="020B0604020202020204" pitchFamily="34" charset="0"/>
              </a:rPr>
              <a:t> of </a:t>
            </a:r>
            <a:r>
              <a:rPr lang="it-IT" sz="3200" i="1" dirty="0" err="1">
                <a:solidFill>
                  <a:prstClr val="black"/>
                </a:solidFill>
                <a:cs typeface="Arial" panose="020B0604020202020204" pitchFamily="34" charset="0"/>
              </a:rPr>
              <a:t>Electrical</a:t>
            </a:r>
            <a:r>
              <a:rPr lang="it-IT" sz="3200" i="1" dirty="0">
                <a:solidFill>
                  <a:prstClr val="black"/>
                </a:solidFill>
                <a:cs typeface="Arial" panose="020B0604020202020204" pitchFamily="34" charset="0"/>
              </a:rPr>
              <a:t>, Electronic, Telecommunication </a:t>
            </a:r>
            <a:r>
              <a:rPr lang="it-IT" sz="3200" i="1" dirty="0" err="1">
                <a:solidFill>
                  <a:prstClr val="black"/>
                </a:solidFill>
                <a:cs typeface="Arial" panose="020B0604020202020204" pitchFamily="34" charset="0"/>
              </a:rPr>
              <a:t>Engineering</a:t>
            </a:r>
            <a:r>
              <a:rPr lang="it-IT" sz="3200" i="1" dirty="0">
                <a:solidFill>
                  <a:prstClr val="black"/>
                </a:solidFill>
                <a:cs typeface="Arial" panose="020B0604020202020204" pitchFamily="34" charset="0"/>
              </a:rPr>
              <a:t> and </a:t>
            </a:r>
            <a:r>
              <a:rPr lang="it-IT" sz="3200" i="1" dirty="0" err="1">
                <a:solidFill>
                  <a:prstClr val="black"/>
                </a:solidFill>
                <a:cs typeface="Arial" panose="020B0604020202020204" pitchFamily="34" charset="0"/>
              </a:rPr>
              <a:t>Naval</a:t>
            </a:r>
            <a:r>
              <a:rPr lang="it-IT" sz="3200" i="1" dirty="0">
                <a:solidFill>
                  <a:prstClr val="black"/>
                </a:solidFill>
                <a:cs typeface="Arial" panose="020B0604020202020204" pitchFamily="34" charset="0"/>
              </a:rPr>
              <a:t> Architecture) - </a:t>
            </a:r>
            <a:r>
              <a:rPr lang="it-IT" sz="3200" i="1" dirty="0" err="1">
                <a:solidFill>
                  <a:prstClr val="black"/>
                </a:solidFill>
                <a:cs typeface="Arial" panose="020B0604020202020204" pitchFamily="34" charset="0"/>
              </a:rPr>
              <a:t>University</a:t>
            </a:r>
            <a:r>
              <a:rPr lang="it-IT" sz="3200" i="1" dirty="0">
                <a:solidFill>
                  <a:prstClr val="black"/>
                </a:solidFill>
                <a:cs typeface="Arial" panose="020B0604020202020204" pitchFamily="34" charset="0"/>
              </a:rPr>
              <a:t> of Genova </a:t>
            </a:r>
            <a:r>
              <a:rPr lang="it-IT" sz="3200" i="1" dirty="0" smtClean="0">
                <a:solidFill>
                  <a:prstClr val="black"/>
                </a:solidFill>
                <a:cs typeface="Arial" panose="020B0604020202020204" pitchFamily="34" charset="0"/>
              </a:rPr>
              <a:t>– </a:t>
            </a:r>
            <a:r>
              <a:rPr lang="it-IT" sz="3200" i="1" dirty="0" err="1" smtClean="0">
                <a:solidFill>
                  <a:prstClr val="black"/>
                </a:solidFill>
                <a:cs typeface="Arial" panose="020B0604020202020204" pitchFamily="34" charset="0"/>
              </a:rPr>
              <a:t>Italy</a:t>
            </a:r>
            <a:endParaRPr lang="it-IT" sz="3200" i="1" dirty="0" smtClean="0">
              <a:solidFill>
                <a:prstClr val="black"/>
              </a:solidFill>
              <a:cs typeface="Arial" panose="020B0604020202020204" pitchFamily="34" charset="0"/>
            </a:endParaRPr>
          </a:p>
          <a:p>
            <a:pPr algn="ctr" defTabSz="1859598" fontAlgn="base">
              <a:lnSpc>
                <a:spcPct val="125000"/>
              </a:lnSpc>
              <a:spcBef>
                <a:spcPct val="0"/>
              </a:spcBef>
              <a:spcAft>
                <a:spcPct val="0"/>
              </a:spcAft>
              <a:defRPr/>
            </a:pPr>
            <a:r>
              <a:rPr lang="it-IT" sz="3200" dirty="0" smtClean="0">
                <a:solidFill>
                  <a:prstClr val="black"/>
                </a:solidFill>
                <a:cs typeface="Arial" panose="020B0604020202020204" pitchFamily="34" charset="0"/>
              </a:rPr>
              <a:t>monica.crosadivergagni@edu.unige.it</a:t>
            </a:r>
            <a:endParaRPr lang="it-IT" sz="3200" dirty="0">
              <a:solidFill>
                <a:prstClr val="black"/>
              </a:solidFill>
              <a:cs typeface="Arial" panose="020B0604020202020204" pitchFamily="34" charset="0"/>
            </a:endParaRPr>
          </a:p>
        </p:txBody>
      </p:sp>
      <p:sp>
        <p:nvSpPr>
          <p:cNvPr id="3088" name="Rectangle 223"/>
          <p:cNvSpPr>
            <a:spLocks noChangeArrowheads="1"/>
          </p:cNvSpPr>
          <p:nvPr/>
        </p:nvSpPr>
        <p:spPr bwMode="auto">
          <a:xfrm>
            <a:off x="303218" y="5259375"/>
            <a:ext cx="26825575" cy="3814006"/>
          </a:xfrm>
          <a:prstGeom prst="rect">
            <a:avLst/>
          </a:prstGeom>
          <a:noFill/>
          <a:ln w="28575">
            <a:solidFill>
              <a:srgbClr val="002060"/>
            </a:solidFill>
            <a:miter lim="800000"/>
            <a:headEnd/>
            <a:tailEnd/>
          </a:ln>
          <a:extLst>
            <a:ext uri="{909E8E84-426E-40DD-AFC4-6F175D3DCCD1}">
              <a14:hiddenFill xmlns:a14="http://schemas.microsoft.com/office/drawing/2010/main">
                <a:solidFill>
                  <a:srgbClr val="FFFFFF"/>
                </a:solidFill>
              </a14:hiddenFill>
            </a:ext>
          </a:extLst>
        </p:spPr>
        <p:txBody>
          <a:bodyPr wrap="none" lIns="92981" tIns="46491" rIns="92981" bIns="46491" anchor="ctr"/>
          <a:lstStyle>
            <a:lvl1pPr>
              <a:defRPr sz="7200">
                <a:solidFill>
                  <a:schemeClr val="tx1"/>
                </a:solidFill>
                <a:latin typeface="Calibri" panose="020F0502020204030204" pitchFamily="34" charset="0"/>
                <a:cs typeface="Arial" panose="020B0604020202020204" pitchFamily="34" charset="0"/>
              </a:defRPr>
            </a:lvl1pPr>
            <a:lvl2pPr marL="742950" indent="-285750">
              <a:defRPr sz="7200">
                <a:solidFill>
                  <a:schemeClr val="tx1"/>
                </a:solidFill>
                <a:latin typeface="Calibri" panose="020F0502020204030204" pitchFamily="34" charset="0"/>
                <a:cs typeface="Arial" panose="020B0604020202020204" pitchFamily="34" charset="0"/>
              </a:defRPr>
            </a:lvl2pPr>
            <a:lvl3pPr marL="1143000" indent="-228600">
              <a:defRPr sz="7200">
                <a:solidFill>
                  <a:schemeClr val="tx1"/>
                </a:solidFill>
                <a:latin typeface="Calibri" panose="020F0502020204030204" pitchFamily="34" charset="0"/>
                <a:cs typeface="Arial" panose="020B0604020202020204" pitchFamily="34" charset="0"/>
              </a:defRPr>
            </a:lvl3pPr>
            <a:lvl4pPr marL="1600200" indent="-228600">
              <a:defRPr sz="7200">
                <a:solidFill>
                  <a:schemeClr val="tx1"/>
                </a:solidFill>
                <a:latin typeface="Calibri" panose="020F0502020204030204" pitchFamily="34" charset="0"/>
                <a:cs typeface="Arial" panose="020B0604020202020204" pitchFamily="34" charset="0"/>
              </a:defRPr>
            </a:lvl4pPr>
            <a:lvl5pPr marL="2057400" indent="-228600">
              <a:defRPr sz="7200">
                <a:solidFill>
                  <a:schemeClr val="tx1"/>
                </a:solidFill>
                <a:latin typeface="Calibri" panose="020F0502020204030204" pitchFamily="34" charset="0"/>
                <a:cs typeface="Arial" panose="020B0604020202020204" pitchFamily="34" charset="0"/>
              </a:defRPr>
            </a:lvl5pPr>
            <a:lvl6pPr marL="2514600" indent="-228600" defTabSz="1828800" eaLnBrk="0" fontAlgn="base" hangingPunct="0">
              <a:spcBef>
                <a:spcPct val="0"/>
              </a:spcBef>
              <a:spcAft>
                <a:spcPct val="0"/>
              </a:spcAft>
              <a:defRPr sz="7200">
                <a:solidFill>
                  <a:schemeClr val="tx1"/>
                </a:solidFill>
                <a:latin typeface="Calibri" panose="020F0502020204030204" pitchFamily="34" charset="0"/>
                <a:cs typeface="Arial" panose="020B0604020202020204" pitchFamily="34" charset="0"/>
              </a:defRPr>
            </a:lvl6pPr>
            <a:lvl7pPr marL="2971800" indent="-228600" defTabSz="1828800" eaLnBrk="0" fontAlgn="base" hangingPunct="0">
              <a:spcBef>
                <a:spcPct val="0"/>
              </a:spcBef>
              <a:spcAft>
                <a:spcPct val="0"/>
              </a:spcAft>
              <a:defRPr sz="7200">
                <a:solidFill>
                  <a:schemeClr val="tx1"/>
                </a:solidFill>
                <a:latin typeface="Calibri" panose="020F0502020204030204" pitchFamily="34" charset="0"/>
                <a:cs typeface="Arial" panose="020B0604020202020204" pitchFamily="34" charset="0"/>
              </a:defRPr>
            </a:lvl7pPr>
            <a:lvl8pPr marL="3429000" indent="-228600" defTabSz="1828800" eaLnBrk="0" fontAlgn="base" hangingPunct="0">
              <a:spcBef>
                <a:spcPct val="0"/>
              </a:spcBef>
              <a:spcAft>
                <a:spcPct val="0"/>
              </a:spcAft>
              <a:defRPr sz="7200">
                <a:solidFill>
                  <a:schemeClr val="tx1"/>
                </a:solidFill>
                <a:latin typeface="Calibri" panose="020F0502020204030204" pitchFamily="34" charset="0"/>
                <a:cs typeface="Arial" panose="020B0604020202020204" pitchFamily="34" charset="0"/>
              </a:defRPr>
            </a:lvl8pPr>
            <a:lvl9pPr marL="3886200" indent="-228600" defTabSz="1828800" eaLnBrk="0" fontAlgn="base" hangingPunct="0">
              <a:spcBef>
                <a:spcPct val="0"/>
              </a:spcBef>
              <a:spcAft>
                <a:spcPct val="0"/>
              </a:spcAft>
              <a:defRPr sz="7200">
                <a:solidFill>
                  <a:schemeClr val="tx1"/>
                </a:solidFill>
                <a:latin typeface="Calibri" panose="020F0502020204030204" pitchFamily="34" charset="0"/>
                <a:cs typeface="Arial" panose="020B0604020202020204" pitchFamily="34" charset="0"/>
              </a:defRPr>
            </a:lvl9pPr>
          </a:lstStyle>
          <a:p>
            <a:pPr defTabSz="1859598" eaLnBrk="0" fontAlgn="base" hangingPunct="0">
              <a:spcBef>
                <a:spcPct val="0"/>
              </a:spcBef>
              <a:spcAft>
                <a:spcPct val="0"/>
              </a:spcAft>
            </a:pPr>
            <a:endParaRPr lang="it-IT" altLang="it-IT">
              <a:solidFill>
                <a:prstClr val="black"/>
              </a:solidFill>
              <a:latin typeface="Arial" panose="020B0604020202020204" pitchFamily="34" charset="0"/>
              <a:ea typeface="ＭＳ Ｐゴシック" panose="020B0600070205080204" pitchFamily="34" charset="-128"/>
            </a:endParaRPr>
          </a:p>
        </p:txBody>
      </p:sp>
      <p:sp>
        <p:nvSpPr>
          <p:cNvPr id="3089" name="Text Box 3298"/>
          <p:cNvSpPr txBox="1">
            <a:spLocks noChangeArrowheads="1"/>
          </p:cNvSpPr>
          <p:nvPr/>
        </p:nvSpPr>
        <p:spPr bwMode="auto">
          <a:xfrm>
            <a:off x="506415" y="5472676"/>
            <a:ext cx="26455685" cy="846403"/>
          </a:xfrm>
          <a:prstGeom prst="rect">
            <a:avLst/>
          </a:prstGeom>
          <a:solidFill>
            <a:srgbClr val="002060"/>
          </a:solidFill>
          <a:ln>
            <a:solidFill>
              <a:srgbClr val="002060"/>
            </a:solidFill>
          </a:ln>
          <a:extLst/>
        </p:spPr>
        <p:txBody>
          <a:bodyPr lIns="92961" tIns="46482" rIns="92961" bIns="46482">
            <a:spAutoFit/>
          </a:bodyPr>
          <a:lstStyle>
            <a:lvl1pPr>
              <a:defRPr sz="7200">
                <a:solidFill>
                  <a:schemeClr val="tx1"/>
                </a:solidFill>
                <a:latin typeface="Calibri" panose="020F0502020204030204" pitchFamily="34" charset="0"/>
                <a:cs typeface="Arial" panose="020B0604020202020204" pitchFamily="34" charset="0"/>
              </a:defRPr>
            </a:lvl1pPr>
            <a:lvl2pPr marL="742950" indent="-285750">
              <a:defRPr sz="7200">
                <a:solidFill>
                  <a:schemeClr val="tx1"/>
                </a:solidFill>
                <a:latin typeface="Calibri" panose="020F0502020204030204" pitchFamily="34" charset="0"/>
                <a:cs typeface="Arial" panose="020B0604020202020204" pitchFamily="34" charset="0"/>
              </a:defRPr>
            </a:lvl2pPr>
            <a:lvl3pPr marL="1143000" indent="-228600">
              <a:defRPr sz="7200">
                <a:solidFill>
                  <a:schemeClr val="tx1"/>
                </a:solidFill>
                <a:latin typeface="Calibri" panose="020F0502020204030204" pitchFamily="34" charset="0"/>
                <a:cs typeface="Arial" panose="020B0604020202020204" pitchFamily="34" charset="0"/>
              </a:defRPr>
            </a:lvl3pPr>
            <a:lvl4pPr marL="1600200" indent="-228600">
              <a:defRPr sz="7200">
                <a:solidFill>
                  <a:schemeClr val="tx1"/>
                </a:solidFill>
                <a:latin typeface="Calibri" panose="020F0502020204030204" pitchFamily="34" charset="0"/>
                <a:cs typeface="Arial" panose="020B0604020202020204" pitchFamily="34" charset="0"/>
              </a:defRPr>
            </a:lvl4pPr>
            <a:lvl5pPr marL="2057400" indent="-228600">
              <a:defRPr sz="7200">
                <a:solidFill>
                  <a:schemeClr val="tx1"/>
                </a:solidFill>
                <a:latin typeface="Calibri" panose="020F0502020204030204" pitchFamily="34" charset="0"/>
                <a:cs typeface="Arial" panose="020B0604020202020204" pitchFamily="34" charset="0"/>
              </a:defRPr>
            </a:lvl5pPr>
            <a:lvl6pPr marL="2514600" indent="-228600" defTabSz="1828800" eaLnBrk="0" fontAlgn="base" hangingPunct="0">
              <a:spcBef>
                <a:spcPct val="0"/>
              </a:spcBef>
              <a:spcAft>
                <a:spcPct val="0"/>
              </a:spcAft>
              <a:defRPr sz="7200">
                <a:solidFill>
                  <a:schemeClr val="tx1"/>
                </a:solidFill>
                <a:latin typeface="Calibri" panose="020F0502020204030204" pitchFamily="34" charset="0"/>
                <a:cs typeface="Arial" panose="020B0604020202020204" pitchFamily="34" charset="0"/>
              </a:defRPr>
            </a:lvl6pPr>
            <a:lvl7pPr marL="2971800" indent="-228600" defTabSz="1828800" eaLnBrk="0" fontAlgn="base" hangingPunct="0">
              <a:spcBef>
                <a:spcPct val="0"/>
              </a:spcBef>
              <a:spcAft>
                <a:spcPct val="0"/>
              </a:spcAft>
              <a:defRPr sz="7200">
                <a:solidFill>
                  <a:schemeClr val="tx1"/>
                </a:solidFill>
                <a:latin typeface="Calibri" panose="020F0502020204030204" pitchFamily="34" charset="0"/>
                <a:cs typeface="Arial" panose="020B0604020202020204" pitchFamily="34" charset="0"/>
              </a:defRPr>
            </a:lvl7pPr>
            <a:lvl8pPr marL="3429000" indent="-228600" defTabSz="1828800" eaLnBrk="0" fontAlgn="base" hangingPunct="0">
              <a:spcBef>
                <a:spcPct val="0"/>
              </a:spcBef>
              <a:spcAft>
                <a:spcPct val="0"/>
              </a:spcAft>
              <a:defRPr sz="7200">
                <a:solidFill>
                  <a:schemeClr val="tx1"/>
                </a:solidFill>
                <a:latin typeface="Calibri" panose="020F0502020204030204" pitchFamily="34" charset="0"/>
                <a:cs typeface="Arial" panose="020B0604020202020204" pitchFamily="34" charset="0"/>
              </a:defRPr>
            </a:lvl8pPr>
            <a:lvl9pPr marL="3886200" indent="-228600" defTabSz="1828800" eaLnBrk="0" fontAlgn="base" hangingPunct="0">
              <a:spcBef>
                <a:spcPct val="0"/>
              </a:spcBef>
              <a:spcAft>
                <a:spcPct val="0"/>
              </a:spcAft>
              <a:defRPr sz="7200">
                <a:solidFill>
                  <a:schemeClr val="tx1"/>
                </a:solidFill>
                <a:latin typeface="Calibri" panose="020F0502020204030204" pitchFamily="34" charset="0"/>
                <a:cs typeface="Arial" panose="020B0604020202020204" pitchFamily="34" charset="0"/>
              </a:defRPr>
            </a:lvl9pPr>
          </a:lstStyle>
          <a:p>
            <a:pPr defTabSz="1859598" eaLnBrk="0" fontAlgn="base" hangingPunct="0">
              <a:spcBef>
                <a:spcPct val="0"/>
              </a:spcBef>
              <a:spcAft>
                <a:spcPct val="0"/>
              </a:spcAft>
            </a:pPr>
            <a:r>
              <a:rPr lang="en-US" altLang="it-IT" sz="4900" b="1" dirty="0">
                <a:solidFill>
                  <a:schemeClr val="bg1"/>
                </a:solidFill>
                <a:latin typeface="Arial" panose="020B0604020202020204" pitchFamily="34" charset="0"/>
                <a:ea typeface="ＭＳ Ｐゴシック" panose="020B0600070205080204" pitchFamily="34" charset="-128"/>
              </a:rPr>
              <a:t>Abstract</a:t>
            </a:r>
          </a:p>
        </p:txBody>
      </p:sp>
      <p:sp>
        <p:nvSpPr>
          <p:cNvPr id="3090" name="Rettangolo 24"/>
          <p:cNvSpPr>
            <a:spLocks noChangeArrowheads="1"/>
          </p:cNvSpPr>
          <p:nvPr/>
        </p:nvSpPr>
        <p:spPr bwMode="auto">
          <a:xfrm>
            <a:off x="506415" y="6335466"/>
            <a:ext cx="26455685" cy="27715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981" tIns="46491" rIns="92981" bIns="46491">
            <a:spAutoFit/>
          </a:bodyPr>
          <a:lstStyle/>
          <a:p>
            <a:pPr algn="just" defTabSz="1859598" fontAlgn="base">
              <a:spcBef>
                <a:spcPct val="0"/>
              </a:spcBef>
              <a:spcAft>
                <a:spcPct val="0"/>
              </a:spcAft>
            </a:pPr>
            <a:r>
              <a:rPr lang="en-US" altLang="it-IT" sz="2900" dirty="0">
                <a:solidFill>
                  <a:prstClr val="black"/>
                </a:solidFill>
                <a:cs typeface="Arial" panose="020B0604020202020204" pitchFamily="34" charset="0"/>
              </a:rPr>
              <a:t>This </a:t>
            </a:r>
            <a:r>
              <a:rPr lang="en-US" altLang="it-IT" sz="2900" dirty="0" smtClean="0">
                <a:solidFill>
                  <a:prstClr val="black"/>
                </a:solidFill>
                <a:cs typeface="Arial" panose="020B0604020202020204" pitchFamily="34" charset="0"/>
              </a:rPr>
              <a:t>work </a:t>
            </a:r>
            <a:r>
              <a:rPr lang="en-US" altLang="it-IT" sz="2900" dirty="0">
                <a:solidFill>
                  <a:prstClr val="black"/>
                </a:solidFill>
                <a:cs typeface="Arial" panose="020B0604020202020204" pitchFamily="34" charset="0"/>
              </a:rPr>
              <a:t>proposes a control technique to provide the contribution of wind power generators to primary frequency regulation in electric power systems. The kinetic energy kept by wind generators is used to temporarily modulate their power delivery for contributing to the grid frequency regulation. The control parameters are suitably tuned in order to maximize the contribution of each wind generator, as a function of the current wind speed. A look-up table is therefore built allowing the adaptation of the control action to the different dynamical states of the generators and obtaining, in this way, an optimal power response of the whole wind farm. An approach for allowing the wind farm to provide virtual inertia is also proposed. A detailed model of a large wind farm connected to the grid has been implemented in a dedicated simulation environment to test the effectiveness of the proposed control strategies.</a:t>
            </a:r>
            <a:endParaRPr lang="it-IT" altLang="it-IT" sz="2900" dirty="0">
              <a:solidFill>
                <a:prstClr val="black"/>
              </a:solidFill>
              <a:cs typeface="Arial" panose="020B0604020202020204" pitchFamily="34" charset="0"/>
            </a:endParaRPr>
          </a:p>
        </p:txBody>
      </p:sp>
      <p:sp>
        <p:nvSpPr>
          <p:cNvPr id="30" name="Rectangle 223"/>
          <p:cNvSpPr>
            <a:spLocks noChangeArrowheads="1"/>
          </p:cNvSpPr>
          <p:nvPr/>
        </p:nvSpPr>
        <p:spPr bwMode="auto">
          <a:xfrm>
            <a:off x="298452" y="18700283"/>
            <a:ext cx="26830337" cy="6095236"/>
          </a:xfrm>
          <a:prstGeom prst="rect">
            <a:avLst/>
          </a:prstGeom>
          <a:noFill/>
          <a:ln w="28575">
            <a:solidFill>
              <a:srgbClr val="002060"/>
            </a:solidFill>
            <a:miter lim="800000"/>
            <a:headEnd/>
            <a:tailEnd/>
          </a:ln>
          <a:extLst>
            <a:ext uri="{909E8E84-426E-40DD-AFC4-6F175D3DCCD1}">
              <a14:hiddenFill xmlns:a14="http://schemas.microsoft.com/office/drawing/2010/main">
                <a:solidFill>
                  <a:srgbClr val="FFFFFF"/>
                </a:solidFill>
              </a14:hiddenFill>
            </a:ext>
          </a:extLst>
        </p:spPr>
        <p:txBody>
          <a:bodyPr wrap="none" lIns="92981" tIns="46491" rIns="92981" bIns="46491" anchor="ctr"/>
          <a:lstStyle>
            <a:lvl1pPr>
              <a:defRPr sz="7200">
                <a:solidFill>
                  <a:schemeClr val="tx1"/>
                </a:solidFill>
                <a:latin typeface="Calibri" panose="020F0502020204030204" pitchFamily="34" charset="0"/>
                <a:cs typeface="Arial" panose="020B0604020202020204" pitchFamily="34" charset="0"/>
              </a:defRPr>
            </a:lvl1pPr>
            <a:lvl2pPr marL="742950" indent="-285750">
              <a:defRPr sz="7200">
                <a:solidFill>
                  <a:schemeClr val="tx1"/>
                </a:solidFill>
                <a:latin typeface="Calibri" panose="020F0502020204030204" pitchFamily="34" charset="0"/>
                <a:cs typeface="Arial" panose="020B0604020202020204" pitchFamily="34" charset="0"/>
              </a:defRPr>
            </a:lvl2pPr>
            <a:lvl3pPr marL="1143000" indent="-228600">
              <a:defRPr sz="7200">
                <a:solidFill>
                  <a:schemeClr val="tx1"/>
                </a:solidFill>
                <a:latin typeface="Calibri" panose="020F0502020204030204" pitchFamily="34" charset="0"/>
                <a:cs typeface="Arial" panose="020B0604020202020204" pitchFamily="34" charset="0"/>
              </a:defRPr>
            </a:lvl3pPr>
            <a:lvl4pPr marL="1600200" indent="-228600">
              <a:defRPr sz="7200">
                <a:solidFill>
                  <a:schemeClr val="tx1"/>
                </a:solidFill>
                <a:latin typeface="Calibri" panose="020F0502020204030204" pitchFamily="34" charset="0"/>
                <a:cs typeface="Arial" panose="020B0604020202020204" pitchFamily="34" charset="0"/>
              </a:defRPr>
            </a:lvl4pPr>
            <a:lvl5pPr marL="2057400" indent="-228600">
              <a:defRPr sz="7200">
                <a:solidFill>
                  <a:schemeClr val="tx1"/>
                </a:solidFill>
                <a:latin typeface="Calibri" panose="020F0502020204030204" pitchFamily="34" charset="0"/>
                <a:cs typeface="Arial" panose="020B0604020202020204" pitchFamily="34" charset="0"/>
              </a:defRPr>
            </a:lvl5pPr>
            <a:lvl6pPr marL="2514600" indent="-228600" defTabSz="1828800" eaLnBrk="0" fontAlgn="base" hangingPunct="0">
              <a:spcBef>
                <a:spcPct val="0"/>
              </a:spcBef>
              <a:spcAft>
                <a:spcPct val="0"/>
              </a:spcAft>
              <a:defRPr sz="7200">
                <a:solidFill>
                  <a:schemeClr val="tx1"/>
                </a:solidFill>
                <a:latin typeface="Calibri" panose="020F0502020204030204" pitchFamily="34" charset="0"/>
                <a:cs typeface="Arial" panose="020B0604020202020204" pitchFamily="34" charset="0"/>
              </a:defRPr>
            </a:lvl6pPr>
            <a:lvl7pPr marL="2971800" indent="-228600" defTabSz="1828800" eaLnBrk="0" fontAlgn="base" hangingPunct="0">
              <a:spcBef>
                <a:spcPct val="0"/>
              </a:spcBef>
              <a:spcAft>
                <a:spcPct val="0"/>
              </a:spcAft>
              <a:defRPr sz="7200">
                <a:solidFill>
                  <a:schemeClr val="tx1"/>
                </a:solidFill>
                <a:latin typeface="Calibri" panose="020F0502020204030204" pitchFamily="34" charset="0"/>
                <a:cs typeface="Arial" panose="020B0604020202020204" pitchFamily="34" charset="0"/>
              </a:defRPr>
            </a:lvl7pPr>
            <a:lvl8pPr marL="3429000" indent="-228600" defTabSz="1828800" eaLnBrk="0" fontAlgn="base" hangingPunct="0">
              <a:spcBef>
                <a:spcPct val="0"/>
              </a:spcBef>
              <a:spcAft>
                <a:spcPct val="0"/>
              </a:spcAft>
              <a:defRPr sz="7200">
                <a:solidFill>
                  <a:schemeClr val="tx1"/>
                </a:solidFill>
                <a:latin typeface="Calibri" panose="020F0502020204030204" pitchFamily="34" charset="0"/>
                <a:cs typeface="Arial" panose="020B0604020202020204" pitchFamily="34" charset="0"/>
              </a:defRPr>
            </a:lvl8pPr>
            <a:lvl9pPr marL="3886200" indent="-228600" defTabSz="1828800" eaLnBrk="0" fontAlgn="base" hangingPunct="0">
              <a:spcBef>
                <a:spcPct val="0"/>
              </a:spcBef>
              <a:spcAft>
                <a:spcPct val="0"/>
              </a:spcAft>
              <a:defRPr sz="7200">
                <a:solidFill>
                  <a:schemeClr val="tx1"/>
                </a:solidFill>
                <a:latin typeface="Calibri" panose="020F0502020204030204" pitchFamily="34" charset="0"/>
                <a:cs typeface="Arial" panose="020B0604020202020204" pitchFamily="34" charset="0"/>
              </a:defRPr>
            </a:lvl9pPr>
          </a:lstStyle>
          <a:p>
            <a:pPr defTabSz="1859598" eaLnBrk="0" fontAlgn="base" hangingPunct="0">
              <a:spcBef>
                <a:spcPct val="0"/>
              </a:spcBef>
              <a:spcAft>
                <a:spcPct val="0"/>
              </a:spcAft>
            </a:pPr>
            <a:endParaRPr lang="it-IT" altLang="it-IT">
              <a:solidFill>
                <a:prstClr val="black"/>
              </a:solidFill>
              <a:latin typeface="Arial" panose="020B0604020202020204" pitchFamily="34" charset="0"/>
              <a:ea typeface="ＭＳ Ｐゴシック" panose="020B0600070205080204" pitchFamily="34" charset="-128"/>
            </a:endParaRPr>
          </a:p>
        </p:txBody>
      </p:sp>
      <p:sp>
        <p:nvSpPr>
          <p:cNvPr id="31" name="Text Box 3298"/>
          <p:cNvSpPr txBox="1">
            <a:spLocks noChangeArrowheads="1"/>
          </p:cNvSpPr>
          <p:nvPr/>
        </p:nvSpPr>
        <p:spPr bwMode="auto">
          <a:xfrm>
            <a:off x="501656" y="18886030"/>
            <a:ext cx="26460449" cy="832536"/>
          </a:xfrm>
          <a:prstGeom prst="rect">
            <a:avLst/>
          </a:prstGeom>
          <a:solidFill>
            <a:srgbClr val="002060"/>
          </a:solidFill>
          <a:ln>
            <a:solidFill>
              <a:srgbClr val="002060"/>
            </a:solidFill>
          </a:ln>
          <a:extLst/>
        </p:spPr>
        <p:txBody>
          <a:bodyPr wrap="square" lIns="92961" tIns="46482" rIns="92961" bIns="46482">
            <a:spAutoFit/>
          </a:bodyPr>
          <a:lstStyle>
            <a:lvl1pPr>
              <a:defRPr sz="7200">
                <a:solidFill>
                  <a:schemeClr val="tx1"/>
                </a:solidFill>
                <a:latin typeface="Calibri" panose="020F0502020204030204" pitchFamily="34" charset="0"/>
                <a:cs typeface="Arial" panose="020B0604020202020204" pitchFamily="34" charset="0"/>
              </a:defRPr>
            </a:lvl1pPr>
            <a:lvl2pPr marL="742950" indent="-285750">
              <a:defRPr sz="7200">
                <a:solidFill>
                  <a:schemeClr val="tx1"/>
                </a:solidFill>
                <a:latin typeface="Calibri" panose="020F0502020204030204" pitchFamily="34" charset="0"/>
                <a:cs typeface="Arial" panose="020B0604020202020204" pitchFamily="34" charset="0"/>
              </a:defRPr>
            </a:lvl2pPr>
            <a:lvl3pPr marL="1143000" indent="-228600">
              <a:defRPr sz="7200">
                <a:solidFill>
                  <a:schemeClr val="tx1"/>
                </a:solidFill>
                <a:latin typeface="Calibri" panose="020F0502020204030204" pitchFamily="34" charset="0"/>
                <a:cs typeface="Arial" panose="020B0604020202020204" pitchFamily="34" charset="0"/>
              </a:defRPr>
            </a:lvl3pPr>
            <a:lvl4pPr marL="1600200" indent="-228600">
              <a:defRPr sz="7200">
                <a:solidFill>
                  <a:schemeClr val="tx1"/>
                </a:solidFill>
                <a:latin typeface="Calibri" panose="020F0502020204030204" pitchFamily="34" charset="0"/>
                <a:cs typeface="Arial" panose="020B0604020202020204" pitchFamily="34" charset="0"/>
              </a:defRPr>
            </a:lvl4pPr>
            <a:lvl5pPr marL="2057400" indent="-228600">
              <a:defRPr sz="7200">
                <a:solidFill>
                  <a:schemeClr val="tx1"/>
                </a:solidFill>
                <a:latin typeface="Calibri" panose="020F0502020204030204" pitchFamily="34" charset="0"/>
                <a:cs typeface="Arial" panose="020B0604020202020204" pitchFamily="34" charset="0"/>
              </a:defRPr>
            </a:lvl5pPr>
            <a:lvl6pPr marL="2514600" indent="-228600" defTabSz="1828800" eaLnBrk="0" fontAlgn="base" hangingPunct="0">
              <a:spcBef>
                <a:spcPct val="0"/>
              </a:spcBef>
              <a:spcAft>
                <a:spcPct val="0"/>
              </a:spcAft>
              <a:defRPr sz="7200">
                <a:solidFill>
                  <a:schemeClr val="tx1"/>
                </a:solidFill>
                <a:latin typeface="Calibri" panose="020F0502020204030204" pitchFamily="34" charset="0"/>
                <a:cs typeface="Arial" panose="020B0604020202020204" pitchFamily="34" charset="0"/>
              </a:defRPr>
            </a:lvl6pPr>
            <a:lvl7pPr marL="2971800" indent="-228600" defTabSz="1828800" eaLnBrk="0" fontAlgn="base" hangingPunct="0">
              <a:spcBef>
                <a:spcPct val="0"/>
              </a:spcBef>
              <a:spcAft>
                <a:spcPct val="0"/>
              </a:spcAft>
              <a:defRPr sz="7200">
                <a:solidFill>
                  <a:schemeClr val="tx1"/>
                </a:solidFill>
                <a:latin typeface="Calibri" panose="020F0502020204030204" pitchFamily="34" charset="0"/>
                <a:cs typeface="Arial" panose="020B0604020202020204" pitchFamily="34" charset="0"/>
              </a:defRPr>
            </a:lvl7pPr>
            <a:lvl8pPr marL="3429000" indent="-228600" defTabSz="1828800" eaLnBrk="0" fontAlgn="base" hangingPunct="0">
              <a:spcBef>
                <a:spcPct val="0"/>
              </a:spcBef>
              <a:spcAft>
                <a:spcPct val="0"/>
              </a:spcAft>
              <a:defRPr sz="7200">
                <a:solidFill>
                  <a:schemeClr val="tx1"/>
                </a:solidFill>
                <a:latin typeface="Calibri" panose="020F0502020204030204" pitchFamily="34" charset="0"/>
                <a:cs typeface="Arial" panose="020B0604020202020204" pitchFamily="34" charset="0"/>
              </a:defRPr>
            </a:lvl8pPr>
            <a:lvl9pPr marL="3886200" indent="-228600" defTabSz="1828800" eaLnBrk="0" fontAlgn="base" hangingPunct="0">
              <a:spcBef>
                <a:spcPct val="0"/>
              </a:spcBef>
              <a:spcAft>
                <a:spcPct val="0"/>
              </a:spcAft>
              <a:defRPr sz="7200">
                <a:solidFill>
                  <a:schemeClr val="tx1"/>
                </a:solidFill>
                <a:latin typeface="Calibri" panose="020F0502020204030204" pitchFamily="34" charset="0"/>
                <a:cs typeface="Arial" panose="020B0604020202020204" pitchFamily="34" charset="0"/>
              </a:defRPr>
            </a:lvl9pPr>
          </a:lstStyle>
          <a:p>
            <a:pPr defTabSz="1859598" eaLnBrk="0" fontAlgn="base" hangingPunct="0">
              <a:spcBef>
                <a:spcPct val="0"/>
              </a:spcBef>
              <a:spcAft>
                <a:spcPct val="0"/>
              </a:spcAft>
            </a:pPr>
            <a:r>
              <a:rPr lang="en-US" sz="4800" b="1" dirty="0">
                <a:solidFill>
                  <a:schemeClr val="bg1"/>
                </a:solidFill>
                <a:latin typeface="Arial" panose="020B0604020202020204" pitchFamily="34" charset="0"/>
              </a:rPr>
              <a:t>The Adaptive Kinetic Energy Control (</a:t>
            </a:r>
            <a:r>
              <a:rPr lang="en-US" sz="4800" b="1" dirty="0" smtClean="0">
                <a:solidFill>
                  <a:schemeClr val="bg1"/>
                </a:solidFill>
                <a:latin typeface="Arial" panose="020B0604020202020204" pitchFamily="34" charset="0"/>
              </a:rPr>
              <a:t>KEC)</a:t>
            </a:r>
            <a:endParaRPr lang="en-US" altLang="it-IT" sz="4800" b="1" dirty="0">
              <a:solidFill>
                <a:schemeClr val="bg1"/>
              </a:solidFill>
              <a:latin typeface="Arial" panose="020B0604020202020204" pitchFamily="34" charset="0"/>
              <a:ea typeface="ＭＳ Ｐゴシック" panose="020B0600070205080204" pitchFamily="34" charset="-128"/>
            </a:endParaRPr>
          </a:p>
        </p:txBody>
      </p:sp>
      <p:sp>
        <p:nvSpPr>
          <p:cNvPr id="32" name="Rectangle 223"/>
          <p:cNvSpPr>
            <a:spLocks noChangeArrowheads="1"/>
          </p:cNvSpPr>
          <p:nvPr/>
        </p:nvSpPr>
        <p:spPr bwMode="auto">
          <a:xfrm>
            <a:off x="298449" y="25020427"/>
            <a:ext cx="26830337" cy="8881903"/>
          </a:xfrm>
          <a:prstGeom prst="rect">
            <a:avLst/>
          </a:prstGeom>
          <a:noFill/>
          <a:ln w="28575">
            <a:solidFill>
              <a:srgbClr val="002060"/>
            </a:solidFill>
            <a:miter lim="800000"/>
            <a:headEnd/>
            <a:tailEnd/>
          </a:ln>
          <a:extLst>
            <a:ext uri="{909E8E84-426E-40DD-AFC4-6F175D3DCCD1}">
              <a14:hiddenFill xmlns:a14="http://schemas.microsoft.com/office/drawing/2010/main">
                <a:solidFill>
                  <a:srgbClr val="FFFFFF"/>
                </a:solidFill>
              </a14:hiddenFill>
            </a:ext>
          </a:extLst>
        </p:spPr>
        <p:txBody>
          <a:bodyPr wrap="none" lIns="92981" tIns="46491" rIns="92981" bIns="46491" anchor="ctr"/>
          <a:lstStyle>
            <a:lvl1pPr>
              <a:defRPr sz="7200">
                <a:solidFill>
                  <a:schemeClr val="tx1"/>
                </a:solidFill>
                <a:latin typeface="Calibri" panose="020F0502020204030204" pitchFamily="34" charset="0"/>
                <a:cs typeface="Arial" panose="020B0604020202020204" pitchFamily="34" charset="0"/>
              </a:defRPr>
            </a:lvl1pPr>
            <a:lvl2pPr marL="742950" indent="-285750">
              <a:defRPr sz="7200">
                <a:solidFill>
                  <a:schemeClr val="tx1"/>
                </a:solidFill>
                <a:latin typeface="Calibri" panose="020F0502020204030204" pitchFamily="34" charset="0"/>
                <a:cs typeface="Arial" panose="020B0604020202020204" pitchFamily="34" charset="0"/>
              </a:defRPr>
            </a:lvl2pPr>
            <a:lvl3pPr marL="1143000" indent="-228600">
              <a:defRPr sz="7200">
                <a:solidFill>
                  <a:schemeClr val="tx1"/>
                </a:solidFill>
                <a:latin typeface="Calibri" panose="020F0502020204030204" pitchFamily="34" charset="0"/>
                <a:cs typeface="Arial" panose="020B0604020202020204" pitchFamily="34" charset="0"/>
              </a:defRPr>
            </a:lvl3pPr>
            <a:lvl4pPr marL="1600200" indent="-228600">
              <a:defRPr sz="7200">
                <a:solidFill>
                  <a:schemeClr val="tx1"/>
                </a:solidFill>
                <a:latin typeface="Calibri" panose="020F0502020204030204" pitchFamily="34" charset="0"/>
                <a:cs typeface="Arial" panose="020B0604020202020204" pitchFamily="34" charset="0"/>
              </a:defRPr>
            </a:lvl4pPr>
            <a:lvl5pPr marL="2057400" indent="-228600">
              <a:defRPr sz="7200">
                <a:solidFill>
                  <a:schemeClr val="tx1"/>
                </a:solidFill>
                <a:latin typeface="Calibri" panose="020F0502020204030204" pitchFamily="34" charset="0"/>
                <a:cs typeface="Arial" panose="020B0604020202020204" pitchFamily="34" charset="0"/>
              </a:defRPr>
            </a:lvl5pPr>
            <a:lvl6pPr marL="2514600" indent="-228600" defTabSz="1828800" eaLnBrk="0" fontAlgn="base" hangingPunct="0">
              <a:spcBef>
                <a:spcPct val="0"/>
              </a:spcBef>
              <a:spcAft>
                <a:spcPct val="0"/>
              </a:spcAft>
              <a:defRPr sz="7200">
                <a:solidFill>
                  <a:schemeClr val="tx1"/>
                </a:solidFill>
                <a:latin typeface="Calibri" panose="020F0502020204030204" pitchFamily="34" charset="0"/>
                <a:cs typeface="Arial" panose="020B0604020202020204" pitchFamily="34" charset="0"/>
              </a:defRPr>
            </a:lvl6pPr>
            <a:lvl7pPr marL="2971800" indent="-228600" defTabSz="1828800" eaLnBrk="0" fontAlgn="base" hangingPunct="0">
              <a:spcBef>
                <a:spcPct val="0"/>
              </a:spcBef>
              <a:spcAft>
                <a:spcPct val="0"/>
              </a:spcAft>
              <a:defRPr sz="7200">
                <a:solidFill>
                  <a:schemeClr val="tx1"/>
                </a:solidFill>
                <a:latin typeface="Calibri" panose="020F0502020204030204" pitchFamily="34" charset="0"/>
                <a:cs typeface="Arial" panose="020B0604020202020204" pitchFamily="34" charset="0"/>
              </a:defRPr>
            </a:lvl7pPr>
            <a:lvl8pPr marL="3429000" indent="-228600" defTabSz="1828800" eaLnBrk="0" fontAlgn="base" hangingPunct="0">
              <a:spcBef>
                <a:spcPct val="0"/>
              </a:spcBef>
              <a:spcAft>
                <a:spcPct val="0"/>
              </a:spcAft>
              <a:defRPr sz="7200">
                <a:solidFill>
                  <a:schemeClr val="tx1"/>
                </a:solidFill>
                <a:latin typeface="Calibri" panose="020F0502020204030204" pitchFamily="34" charset="0"/>
                <a:cs typeface="Arial" panose="020B0604020202020204" pitchFamily="34" charset="0"/>
              </a:defRPr>
            </a:lvl8pPr>
            <a:lvl9pPr marL="3886200" indent="-228600" defTabSz="1828800" eaLnBrk="0" fontAlgn="base" hangingPunct="0">
              <a:spcBef>
                <a:spcPct val="0"/>
              </a:spcBef>
              <a:spcAft>
                <a:spcPct val="0"/>
              </a:spcAft>
              <a:defRPr sz="7200">
                <a:solidFill>
                  <a:schemeClr val="tx1"/>
                </a:solidFill>
                <a:latin typeface="Calibri" panose="020F0502020204030204" pitchFamily="34" charset="0"/>
                <a:cs typeface="Arial" panose="020B0604020202020204" pitchFamily="34" charset="0"/>
              </a:defRPr>
            </a:lvl9pPr>
          </a:lstStyle>
          <a:p>
            <a:pPr defTabSz="1859598" eaLnBrk="0" fontAlgn="base" hangingPunct="0">
              <a:spcBef>
                <a:spcPct val="0"/>
              </a:spcBef>
              <a:spcAft>
                <a:spcPct val="0"/>
              </a:spcAft>
            </a:pPr>
            <a:endParaRPr lang="it-IT" altLang="it-IT">
              <a:solidFill>
                <a:prstClr val="black"/>
              </a:solidFill>
              <a:latin typeface="Arial" panose="020B0604020202020204" pitchFamily="34" charset="0"/>
              <a:ea typeface="ＭＳ Ｐゴシック" panose="020B0600070205080204" pitchFamily="34" charset="-128"/>
            </a:endParaRPr>
          </a:p>
        </p:txBody>
      </p:sp>
      <p:sp>
        <p:nvSpPr>
          <p:cNvPr id="33" name="Text Box 3298"/>
          <p:cNvSpPr txBox="1">
            <a:spLocks noChangeArrowheads="1"/>
          </p:cNvSpPr>
          <p:nvPr/>
        </p:nvSpPr>
        <p:spPr bwMode="auto">
          <a:xfrm>
            <a:off x="501654" y="25227254"/>
            <a:ext cx="26460449" cy="846403"/>
          </a:xfrm>
          <a:prstGeom prst="rect">
            <a:avLst/>
          </a:prstGeom>
          <a:solidFill>
            <a:srgbClr val="002060"/>
          </a:solidFill>
          <a:ln w="9525">
            <a:solidFill>
              <a:srgbClr val="000000"/>
            </a:solidFill>
            <a:miter lim="800000"/>
            <a:headEnd/>
            <a:tailEnd/>
          </a:ln>
          <a:extLst/>
        </p:spPr>
        <p:txBody>
          <a:bodyPr wrap="square" lIns="92961" tIns="46482" rIns="92961" bIns="46482">
            <a:spAutoFit/>
          </a:bodyPr>
          <a:lstStyle>
            <a:lvl1pPr>
              <a:defRPr sz="7200">
                <a:solidFill>
                  <a:schemeClr val="tx1"/>
                </a:solidFill>
                <a:latin typeface="Calibri" panose="020F0502020204030204" pitchFamily="34" charset="0"/>
                <a:cs typeface="Arial" panose="020B0604020202020204" pitchFamily="34" charset="0"/>
              </a:defRPr>
            </a:lvl1pPr>
            <a:lvl2pPr marL="742950" indent="-285750">
              <a:defRPr sz="7200">
                <a:solidFill>
                  <a:schemeClr val="tx1"/>
                </a:solidFill>
                <a:latin typeface="Calibri" panose="020F0502020204030204" pitchFamily="34" charset="0"/>
                <a:cs typeface="Arial" panose="020B0604020202020204" pitchFamily="34" charset="0"/>
              </a:defRPr>
            </a:lvl2pPr>
            <a:lvl3pPr marL="1143000" indent="-228600">
              <a:defRPr sz="7200">
                <a:solidFill>
                  <a:schemeClr val="tx1"/>
                </a:solidFill>
                <a:latin typeface="Calibri" panose="020F0502020204030204" pitchFamily="34" charset="0"/>
                <a:cs typeface="Arial" panose="020B0604020202020204" pitchFamily="34" charset="0"/>
              </a:defRPr>
            </a:lvl3pPr>
            <a:lvl4pPr marL="1600200" indent="-228600">
              <a:defRPr sz="7200">
                <a:solidFill>
                  <a:schemeClr val="tx1"/>
                </a:solidFill>
                <a:latin typeface="Calibri" panose="020F0502020204030204" pitchFamily="34" charset="0"/>
                <a:cs typeface="Arial" panose="020B0604020202020204" pitchFamily="34" charset="0"/>
              </a:defRPr>
            </a:lvl4pPr>
            <a:lvl5pPr marL="2057400" indent="-228600">
              <a:defRPr sz="7200">
                <a:solidFill>
                  <a:schemeClr val="tx1"/>
                </a:solidFill>
                <a:latin typeface="Calibri" panose="020F0502020204030204" pitchFamily="34" charset="0"/>
                <a:cs typeface="Arial" panose="020B0604020202020204" pitchFamily="34" charset="0"/>
              </a:defRPr>
            </a:lvl5pPr>
            <a:lvl6pPr marL="2514600" indent="-228600" defTabSz="1828800" eaLnBrk="0" fontAlgn="base" hangingPunct="0">
              <a:spcBef>
                <a:spcPct val="0"/>
              </a:spcBef>
              <a:spcAft>
                <a:spcPct val="0"/>
              </a:spcAft>
              <a:defRPr sz="7200">
                <a:solidFill>
                  <a:schemeClr val="tx1"/>
                </a:solidFill>
                <a:latin typeface="Calibri" panose="020F0502020204030204" pitchFamily="34" charset="0"/>
                <a:cs typeface="Arial" panose="020B0604020202020204" pitchFamily="34" charset="0"/>
              </a:defRPr>
            </a:lvl6pPr>
            <a:lvl7pPr marL="2971800" indent="-228600" defTabSz="1828800" eaLnBrk="0" fontAlgn="base" hangingPunct="0">
              <a:spcBef>
                <a:spcPct val="0"/>
              </a:spcBef>
              <a:spcAft>
                <a:spcPct val="0"/>
              </a:spcAft>
              <a:defRPr sz="7200">
                <a:solidFill>
                  <a:schemeClr val="tx1"/>
                </a:solidFill>
                <a:latin typeface="Calibri" panose="020F0502020204030204" pitchFamily="34" charset="0"/>
                <a:cs typeface="Arial" panose="020B0604020202020204" pitchFamily="34" charset="0"/>
              </a:defRPr>
            </a:lvl7pPr>
            <a:lvl8pPr marL="3429000" indent="-228600" defTabSz="1828800" eaLnBrk="0" fontAlgn="base" hangingPunct="0">
              <a:spcBef>
                <a:spcPct val="0"/>
              </a:spcBef>
              <a:spcAft>
                <a:spcPct val="0"/>
              </a:spcAft>
              <a:defRPr sz="7200">
                <a:solidFill>
                  <a:schemeClr val="tx1"/>
                </a:solidFill>
                <a:latin typeface="Calibri" panose="020F0502020204030204" pitchFamily="34" charset="0"/>
                <a:cs typeface="Arial" panose="020B0604020202020204" pitchFamily="34" charset="0"/>
              </a:defRPr>
            </a:lvl8pPr>
            <a:lvl9pPr marL="3886200" indent="-228600" defTabSz="1828800" eaLnBrk="0" fontAlgn="base" hangingPunct="0">
              <a:spcBef>
                <a:spcPct val="0"/>
              </a:spcBef>
              <a:spcAft>
                <a:spcPct val="0"/>
              </a:spcAft>
              <a:defRPr sz="7200">
                <a:solidFill>
                  <a:schemeClr val="tx1"/>
                </a:solidFill>
                <a:latin typeface="Calibri" panose="020F0502020204030204" pitchFamily="34" charset="0"/>
                <a:cs typeface="Arial" panose="020B0604020202020204" pitchFamily="34" charset="0"/>
              </a:defRPr>
            </a:lvl9pPr>
          </a:lstStyle>
          <a:p>
            <a:pPr defTabSz="1859598" eaLnBrk="0" fontAlgn="base" hangingPunct="0">
              <a:spcBef>
                <a:spcPct val="0"/>
              </a:spcBef>
              <a:spcAft>
                <a:spcPct val="0"/>
              </a:spcAft>
            </a:pPr>
            <a:r>
              <a:rPr lang="en-US" altLang="it-IT" sz="4900" b="1" dirty="0" smtClean="0">
                <a:solidFill>
                  <a:schemeClr val="bg1"/>
                </a:solidFill>
                <a:latin typeface="Arial" panose="020B0604020202020204" pitchFamily="34" charset="0"/>
                <a:ea typeface="ＭＳ Ｐゴシック" panose="020B0600070205080204" pitchFamily="34" charset="-128"/>
              </a:rPr>
              <a:t>Results and Conclusions</a:t>
            </a:r>
            <a:endParaRPr lang="en-US" altLang="it-IT" sz="4900" b="1" dirty="0">
              <a:solidFill>
                <a:schemeClr val="bg1"/>
              </a:solidFill>
              <a:latin typeface="Arial" panose="020B0604020202020204" pitchFamily="34" charset="0"/>
              <a:ea typeface="ＭＳ Ｐゴシック" panose="020B0600070205080204" pitchFamily="34" charset="-128"/>
            </a:endParaRPr>
          </a:p>
        </p:txBody>
      </p:sp>
      <p:pic>
        <p:nvPicPr>
          <p:cNvPr id="3209" name="Picture 137"/>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999003" y="20564054"/>
            <a:ext cx="45720" cy="122243"/>
          </a:xfrm>
          <a:prstGeom prst="rect">
            <a:avLst/>
          </a:prstGeom>
          <a:noFill/>
          <a:extLst>
            <a:ext uri="{909E8E84-426E-40DD-AFC4-6F175D3DCCD1}">
              <a14:hiddenFill xmlns:a14="http://schemas.microsoft.com/office/drawing/2010/main">
                <a:solidFill>
                  <a:srgbClr val="FFFFFF"/>
                </a:solidFill>
              </a14:hiddenFill>
            </a:ext>
          </a:extLst>
        </p:spPr>
      </p:pic>
      <p:pic>
        <p:nvPicPr>
          <p:cNvPr id="3208" name="Picture 136"/>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999003" y="20564054"/>
            <a:ext cx="45720" cy="122243"/>
          </a:xfrm>
          <a:prstGeom prst="rect">
            <a:avLst/>
          </a:prstGeom>
          <a:noFill/>
          <a:extLst>
            <a:ext uri="{909E8E84-426E-40DD-AFC4-6F175D3DCCD1}">
              <a14:hiddenFill xmlns:a14="http://schemas.microsoft.com/office/drawing/2010/main">
                <a:solidFill>
                  <a:srgbClr val="FFFFFF"/>
                </a:solidFill>
              </a14:hiddenFill>
            </a:ext>
          </a:extLst>
        </p:spPr>
      </p:pic>
      <p:pic>
        <p:nvPicPr>
          <p:cNvPr id="3207" name="Picture 135"/>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999003" y="20564054"/>
            <a:ext cx="45720" cy="122243"/>
          </a:xfrm>
          <a:prstGeom prst="rect">
            <a:avLst/>
          </a:prstGeom>
          <a:noFill/>
          <a:extLst>
            <a:ext uri="{909E8E84-426E-40DD-AFC4-6F175D3DCCD1}">
              <a14:hiddenFill xmlns:a14="http://schemas.microsoft.com/office/drawing/2010/main">
                <a:solidFill>
                  <a:srgbClr val="FFFFFF"/>
                </a:solidFill>
              </a14:hiddenFill>
            </a:ext>
          </a:extLst>
        </p:spPr>
      </p:pic>
      <p:pic>
        <p:nvPicPr>
          <p:cNvPr id="3206" name="Picture 134"/>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999003" y="20564054"/>
            <a:ext cx="45720" cy="122243"/>
          </a:xfrm>
          <a:prstGeom prst="rect">
            <a:avLst/>
          </a:prstGeom>
          <a:noFill/>
          <a:extLst>
            <a:ext uri="{909E8E84-426E-40DD-AFC4-6F175D3DCCD1}">
              <a14:hiddenFill xmlns:a14="http://schemas.microsoft.com/office/drawing/2010/main">
                <a:solidFill>
                  <a:srgbClr val="FFFFFF"/>
                </a:solidFill>
              </a14:hiddenFill>
            </a:ext>
          </a:extLst>
        </p:spPr>
      </p:pic>
      <p:pic>
        <p:nvPicPr>
          <p:cNvPr id="3205" name="Picture 133"/>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999003" y="20564054"/>
            <a:ext cx="45720" cy="122243"/>
          </a:xfrm>
          <a:prstGeom prst="rect">
            <a:avLst/>
          </a:prstGeom>
          <a:noFill/>
          <a:extLst>
            <a:ext uri="{909E8E84-426E-40DD-AFC4-6F175D3DCCD1}">
              <a14:hiddenFill xmlns:a14="http://schemas.microsoft.com/office/drawing/2010/main">
                <a:solidFill>
                  <a:srgbClr val="FFFFFF"/>
                </a:solidFill>
              </a14:hiddenFill>
            </a:ext>
          </a:extLst>
        </p:spPr>
      </p:pic>
      <p:sp>
        <p:nvSpPr>
          <p:cNvPr id="54" name="Text Box 3298"/>
          <p:cNvSpPr txBox="1">
            <a:spLocks noChangeArrowheads="1"/>
          </p:cNvSpPr>
          <p:nvPr/>
        </p:nvSpPr>
        <p:spPr bwMode="auto">
          <a:xfrm>
            <a:off x="1175776" y="34265480"/>
            <a:ext cx="7498784" cy="1017202"/>
          </a:xfrm>
          <a:prstGeom prst="rect">
            <a:avLst/>
          </a:prstGeom>
          <a:noFill/>
          <a:ln>
            <a:noFill/>
          </a:ln>
        </p:spPr>
        <p:txBody>
          <a:bodyPr wrap="square" lIns="92961" tIns="46482" rIns="92961" bIns="46482">
            <a:spAutoFit/>
          </a:bodyPr>
          <a:lstStyle>
            <a:lvl1pPr>
              <a:defRPr sz="7200">
                <a:solidFill>
                  <a:schemeClr val="tx1"/>
                </a:solidFill>
                <a:latin typeface="Calibri" panose="020F0502020204030204" pitchFamily="34" charset="0"/>
                <a:cs typeface="Arial" panose="020B0604020202020204" pitchFamily="34" charset="0"/>
              </a:defRPr>
            </a:lvl1pPr>
            <a:lvl2pPr marL="742950" indent="-285750">
              <a:defRPr sz="7200">
                <a:solidFill>
                  <a:schemeClr val="tx1"/>
                </a:solidFill>
                <a:latin typeface="Calibri" panose="020F0502020204030204" pitchFamily="34" charset="0"/>
                <a:cs typeface="Arial" panose="020B0604020202020204" pitchFamily="34" charset="0"/>
              </a:defRPr>
            </a:lvl2pPr>
            <a:lvl3pPr marL="1143000" indent="-228600">
              <a:defRPr sz="7200">
                <a:solidFill>
                  <a:schemeClr val="tx1"/>
                </a:solidFill>
                <a:latin typeface="Calibri" panose="020F0502020204030204" pitchFamily="34" charset="0"/>
                <a:cs typeface="Arial" panose="020B0604020202020204" pitchFamily="34" charset="0"/>
              </a:defRPr>
            </a:lvl3pPr>
            <a:lvl4pPr marL="1600200" indent="-228600">
              <a:defRPr sz="7200">
                <a:solidFill>
                  <a:schemeClr val="tx1"/>
                </a:solidFill>
                <a:latin typeface="Calibri" panose="020F0502020204030204" pitchFamily="34" charset="0"/>
                <a:cs typeface="Arial" panose="020B0604020202020204" pitchFamily="34" charset="0"/>
              </a:defRPr>
            </a:lvl4pPr>
            <a:lvl5pPr marL="2057400" indent="-228600">
              <a:defRPr sz="7200">
                <a:solidFill>
                  <a:schemeClr val="tx1"/>
                </a:solidFill>
                <a:latin typeface="Calibri" panose="020F0502020204030204" pitchFamily="34" charset="0"/>
                <a:cs typeface="Arial" panose="020B0604020202020204" pitchFamily="34" charset="0"/>
              </a:defRPr>
            </a:lvl5pPr>
            <a:lvl6pPr marL="2514600" indent="-228600" defTabSz="1828800" eaLnBrk="0" fontAlgn="base" hangingPunct="0">
              <a:spcBef>
                <a:spcPct val="0"/>
              </a:spcBef>
              <a:spcAft>
                <a:spcPct val="0"/>
              </a:spcAft>
              <a:defRPr sz="7200">
                <a:solidFill>
                  <a:schemeClr val="tx1"/>
                </a:solidFill>
                <a:latin typeface="Calibri" panose="020F0502020204030204" pitchFamily="34" charset="0"/>
                <a:cs typeface="Arial" panose="020B0604020202020204" pitchFamily="34" charset="0"/>
              </a:defRPr>
            </a:lvl6pPr>
            <a:lvl7pPr marL="2971800" indent="-228600" defTabSz="1828800" eaLnBrk="0" fontAlgn="base" hangingPunct="0">
              <a:spcBef>
                <a:spcPct val="0"/>
              </a:spcBef>
              <a:spcAft>
                <a:spcPct val="0"/>
              </a:spcAft>
              <a:defRPr sz="7200">
                <a:solidFill>
                  <a:schemeClr val="tx1"/>
                </a:solidFill>
                <a:latin typeface="Calibri" panose="020F0502020204030204" pitchFamily="34" charset="0"/>
                <a:cs typeface="Arial" panose="020B0604020202020204" pitchFamily="34" charset="0"/>
              </a:defRPr>
            </a:lvl7pPr>
            <a:lvl8pPr marL="3429000" indent="-228600" defTabSz="1828800" eaLnBrk="0" fontAlgn="base" hangingPunct="0">
              <a:spcBef>
                <a:spcPct val="0"/>
              </a:spcBef>
              <a:spcAft>
                <a:spcPct val="0"/>
              </a:spcAft>
              <a:defRPr sz="7200">
                <a:solidFill>
                  <a:schemeClr val="tx1"/>
                </a:solidFill>
                <a:latin typeface="Calibri" panose="020F0502020204030204" pitchFamily="34" charset="0"/>
                <a:cs typeface="Arial" panose="020B0604020202020204" pitchFamily="34" charset="0"/>
              </a:defRPr>
            </a:lvl8pPr>
            <a:lvl9pPr marL="3886200" indent="-228600" defTabSz="1828800" eaLnBrk="0" fontAlgn="base" hangingPunct="0">
              <a:spcBef>
                <a:spcPct val="0"/>
              </a:spcBef>
              <a:spcAft>
                <a:spcPct val="0"/>
              </a:spcAft>
              <a:defRPr sz="7200">
                <a:solidFill>
                  <a:schemeClr val="tx1"/>
                </a:solidFill>
                <a:latin typeface="Calibri" panose="020F0502020204030204" pitchFamily="34" charset="0"/>
                <a:cs typeface="Arial" panose="020B0604020202020204" pitchFamily="34" charset="0"/>
              </a:defRPr>
            </a:lvl9pPr>
          </a:lstStyle>
          <a:p>
            <a:pPr algn="just" defTabSz="1859598" eaLnBrk="0" fontAlgn="base" hangingPunct="0">
              <a:spcBef>
                <a:spcPct val="0"/>
              </a:spcBef>
              <a:spcAft>
                <a:spcPct val="0"/>
              </a:spcAft>
            </a:pPr>
            <a:r>
              <a:rPr lang="en-US" altLang="it-IT" sz="2000" b="1" dirty="0">
                <a:solidFill>
                  <a:srgbClr val="002060"/>
                </a:solidFill>
                <a:latin typeface="Arial" panose="020B0604020202020204" pitchFamily="34" charset="0"/>
                <a:ea typeface="ＭＳ Ｐゴシック" panose="020B0600070205080204" pitchFamily="34" charset="-128"/>
              </a:rPr>
              <a:t>A</a:t>
            </a:r>
            <a:r>
              <a:rPr lang="en-US" altLang="it-IT" sz="2000" b="1" dirty="0" smtClean="0">
                <a:solidFill>
                  <a:srgbClr val="002060"/>
                </a:solidFill>
                <a:latin typeface="Arial" panose="020B0604020202020204" pitchFamily="34" charset="0"/>
                <a:ea typeface="ＭＳ Ｐゴシック" panose="020B0600070205080204" pitchFamily="34" charset="-128"/>
              </a:rPr>
              <a:t> paper based on this research project, written with other </a:t>
            </a:r>
          </a:p>
          <a:p>
            <a:pPr algn="just" defTabSz="1859598" eaLnBrk="0" fontAlgn="base" hangingPunct="0">
              <a:spcBef>
                <a:spcPct val="0"/>
              </a:spcBef>
              <a:spcAft>
                <a:spcPct val="0"/>
              </a:spcAft>
            </a:pPr>
            <a:r>
              <a:rPr lang="en-US" altLang="it-IT" sz="2000" b="1" dirty="0" smtClean="0">
                <a:solidFill>
                  <a:srgbClr val="002060"/>
                </a:solidFill>
                <a:latin typeface="Arial" panose="020B0604020202020204" pitchFamily="34" charset="0"/>
                <a:ea typeface="ＭＳ Ｐゴシック" panose="020B0600070205080204" pitchFamily="34" charset="-128"/>
              </a:rPr>
              <a:t>co-authors, has been accepted for presentation at the IEEE PES General Meeting in Chicago, July 2017</a:t>
            </a:r>
          </a:p>
        </p:txBody>
      </p:sp>
      <mc:AlternateContent xmlns:mc="http://schemas.openxmlformats.org/markup-compatibility/2006" xmlns:a14="http://schemas.microsoft.com/office/drawing/2010/main">
        <mc:Choice Requires="a14">
          <p:sp>
            <p:nvSpPr>
              <p:cNvPr id="22" name="CasellaDiTesto 21"/>
              <p:cNvSpPr txBox="1"/>
              <p:nvPr/>
            </p:nvSpPr>
            <p:spPr>
              <a:xfrm>
                <a:off x="18793424" y="29978491"/>
                <a:ext cx="7920000" cy="3712573"/>
              </a:xfrm>
              <a:prstGeom prst="rect">
                <a:avLst/>
              </a:prstGeom>
              <a:noFill/>
            </p:spPr>
            <p:txBody>
              <a:bodyPr wrap="square" lIns="92981" tIns="46491" rIns="92981" bIns="46491" rtlCol="0">
                <a:spAutoFit/>
              </a:bodyPr>
              <a:lstStyle/>
              <a:p>
                <a:pPr algn="just" defTabSz="1859598" eaLnBrk="0" fontAlgn="base" hangingPunct="0">
                  <a:spcBef>
                    <a:spcPct val="0"/>
                  </a:spcBef>
                  <a:spcAft>
                    <a:spcPct val="0"/>
                  </a:spcAft>
                </a:pPr>
                <a:r>
                  <a:rPr lang="en-US" altLang="it-IT" sz="2900" i="1" dirty="0" smtClean="0">
                    <a:solidFill>
                      <a:prstClr val="black"/>
                    </a:solidFill>
                    <a:cs typeface="Arial" panose="020B0604020202020204" pitchFamily="34" charset="0"/>
                  </a:rPr>
                  <a:t>According to </a:t>
                </a:r>
                <a:r>
                  <a:rPr lang="en-US" altLang="it-IT" sz="2900" b="1" i="1" dirty="0" smtClean="0">
                    <a:solidFill>
                      <a:prstClr val="black"/>
                    </a:solidFill>
                    <a:cs typeface="Arial" panose="020B0604020202020204" pitchFamily="34" charset="0"/>
                  </a:rPr>
                  <a:t>UCTE</a:t>
                </a:r>
                <a:r>
                  <a:rPr lang="en-US" altLang="it-IT" sz="2900" i="1" dirty="0" smtClean="0">
                    <a:solidFill>
                      <a:prstClr val="black"/>
                    </a:solidFill>
                    <a:cs typeface="Arial" panose="020B0604020202020204" pitchFamily="34" charset="0"/>
                  </a:rPr>
                  <a:t> (</a:t>
                </a:r>
                <a:r>
                  <a:rPr lang="en-US" sz="2900" dirty="0"/>
                  <a:t>Union for the Coordination of the Transmission of </a:t>
                </a:r>
                <a:r>
                  <a:rPr lang="en-US" sz="2900" dirty="0" smtClean="0"/>
                  <a:t>Electricity) primary frequency regulation performance can be evaluated considering the parameters listed in the table above, where </a:t>
                </a:r>
                <a14:m>
                  <m:oMath xmlns:m="http://schemas.openxmlformats.org/officeDocument/2006/math">
                    <m:r>
                      <a:rPr lang="it-IT" sz="2900" b="1" i="1">
                        <a:latin typeface="Cambria Math"/>
                      </a:rPr>
                      <m:t>𝚫</m:t>
                    </m:r>
                    <m:sSub>
                      <m:sSubPr>
                        <m:ctrlPr>
                          <a:rPr lang="it-IT" sz="2900" b="1" i="1">
                            <a:latin typeface="Cambria Math"/>
                          </a:rPr>
                        </m:ctrlPr>
                      </m:sSubPr>
                      <m:e>
                        <m:r>
                          <a:rPr lang="it-IT" sz="2900" b="1" i="1">
                            <a:latin typeface="Cambria Math"/>
                          </a:rPr>
                          <m:t>𝒇</m:t>
                        </m:r>
                      </m:e>
                      <m:sub>
                        <m:r>
                          <a:rPr lang="it-IT" sz="2900" b="1" i="1">
                            <a:latin typeface="Cambria Math"/>
                          </a:rPr>
                          <m:t>𝒎𝒂𝒙</m:t>
                        </m:r>
                      </m:sub>
                    </m:sSub>
                  </m:oMath>
                </a14:m>
                <a:r>
                  <a:rPr lang="en-US" sz="2900" dirty="0" smtClean="0"/>
                  <a:t> is the maximum frequency deviation, </a:t>
                </a:r>
                <a14:m>
                  <m:oMath xmlns:m="http://schemas.openxmlformats.org/officeDocument/2006/math">
                    <m:sSub>
                      <m:sSubPr>
                        <m:ctrlPr>
                          <a:rPr lang="it-IT" sz="2900" b="1" i="1">
                            <a:latin typeface="Cambria Math"/>
                          </a:rPr>
                        </m:ctrlPr>
                      </m:sSubPr>
                      <m:e>
                        <m:r>
                          <a:rPr lang="it-IT" sz="2900" b="1" i="1">
                            <a:latin typeface="Cambria Math"/>
                          </a:rPr>
                          <m:t>𝝀</m:t>
                        </m:r>
                      </m:e>
                      <m:sub>
                        <m:r>
                          <a:rPr lang="it-IT" sz="2900" b="1" i="1">
                            <a:latin typeface="Cambria Math"/>
                          </a:rPr>
                          <m:t>𝒖</m:t>
                        </m:r>
                      </m:sub>
                    </m:sSub>
                  </m:oMath>
                </a14:m>
                <a:r>
                  <a:rPr lang="it-IT" sz="2900" dirty="0" smtClean="0"/>
                  <a:t> </a:t>
                </a:r>
                <a:r>
                  <a:rPr lang="it-IT" sz="2900" dirty="0" err="1" smtClean="0"/>
                  <a:t>is</a:t>
                </a:r>
                <a:r>
                  <a:rPr lang="it-IT" sz="2900" dirty="0" smtClean="0"/>
                  <a:t> the </a:t>
                </a:r>
                <a:r>
                  <a:rPr lang="it-IT" sz="2900" i="1" dirty="0"/>
                  <a:t>network </a:t>
                </a:r>
                <a:r>
                  <a:rPr lang="it-IT" sz="2900" i="1" dirty="0" err="1"/>
                  <a:t>power</a:t>
                </a:r>
                <a:r>
                  <a:rPr lang="it-IT" sz="2900" i="1" dirty="0"/>
                  <a:t> </a:t>
                </a:r>
                <a:r>
                  <a:rPr lang="it-IT" sz="2900" i="1" dirty="0" err="1"/>
                  <a:t>frequency</a:t>
                </a:r>
                <a:r>
                  <a:rPr lang="it-IT" sz="2900" i="1" dirty="0"/>
                  <a:t> </a:t>
                </a:r>
                <a:r>
                  <a:rPr lang="it-IT" sz="2900" i="1" dirty="0" err="1"/>
                  <a:t>characteristic</a:t>
                </a:r>
                <a:r>
                  <a:rPr lang="it-IT" sz="2900" i="1" dirty="0"/>
                  <a:t> </a:t>
                </a:r>
                <a:r>
                  <a:rPr lang="it-IT" sz="2900" i="1" dirty="0" smtClean="0"/>
                  <a:t>and </a:t>
                </a:r>
                <a14:m>
                  <m:oMath xmlns:m="http://schemas.openxmlformats.org/officeDocument/2006/math">
                    <m:sSubSup>
                      <m:sSubSupPr>
                        <m:ctrlPr>
                          <a:rPr lang="it-IT" sz="2900" b="1" i="1" smtClean="0">
                            <a:latin typeface="Cambria Math"/>
                          </a:rPr>
                        </m:ctrlPr>
                      </m:sSubSupPr>
                      <m:e>
                        <m:r>
                          <a:rPr lang="it-IT" sz="2900" b="1" i="1">
                            <a:latin typeface="Cambria Math"/>
                            <a:ea typeface="Cambria Math"/>
                          </a:rPr>
                          <m:t>∆</m:t>
                        </m:r>
                        <m:r>
                          <a:rPr lang="it-IT" sz="2900" b="1" i="1" smtClean="0">
                            <a:latin typeface="Cambria Math"/>
                            <a:ea typeface="Cambria Math"/>
                          </a:rPr>
                          <m:t>𝑷</m:t>
                        </m:r>
                      </m:e>
                      <m:sub>
                        <m:r>
                          <a:rPr lang="it-IT" sz="2900" b="1" i="1" smtClean="0">
                            <a:latin typeface="Cambria Math"/>
                          </a:rPr>
                          <m:t>𝒎𝒂𝒙</m:t>
                        </m:r>
                      </m:sub>
                      <m:sup/>
                    </m:sSubSup>
                  </m:oMath>
                </a14:m>
                <a:r>
                  <a:rPr lang="en-US" sz="2900" dirty="0" smtClean="0"/>
                  <a:t> is the maximum power variation requested to the wind farm.</a:t>
                </a:r>
                <a:r>
                  <a:rPr lang="en-US" sz="2300" dirty="0">
                    <a:solidFill>
                      <a:prstClr val="black"/>
                    </a:solidFill>
                    <a:cs typeface="Arial" panose="020B0604020202020204" pitchFamily="34" charset="0"/>
                  </a:rPr>
                  <a:t> </a:t>
                </a:r>
                <a:endParaRPr lang="en-US" sz="2900" dirty="0"/>
              </a:p>
            </p:txBody>
          </p:sp>
        </mc:Choice>
        <mc:Fallback xmlns="">
          <p:sp>
            <p:nvSpPr>
              <p:cNvPr id="22" name="CasellaDiTesto 21"/>
              <p:cNvSpPr txBox="1">
                <a:spLocks noRot="1" noChangeAspect="1" noMove="1" noResize="1" noEditPoints="1" noAdjustHandles="1" noChangeArrowheads="1" noChangeShapeType="1" noTextEdit="1"/>
              </p:cNvSpPr>
              <p:nvPr/>
            </p:nvSpPr>
            <p:spPr>
              <a:xfrm>
                <a:off x="18793424" y="29978491"/>
                <a:ext cx="7920000" cy="3712573"/>
              </a:xfrm>
              <a:prstGeom prst="rect">
                <a:avLst/>
              </a:prstGeom>
              <a:blipFill rotWithShape="1">
                <a:blip r:embed="rId5"/>
                <a:stretch>
                  <a:fillRect l="-1617" t="-1642" r="-1694" b="-2463"/>
                </a:stretch>
              </a:blipFill>
            </p:spPr>
            <p:txBody>
              <a:bodyPr/>
              <a:lstStyle/>
              <a:p>
                <a:r>
                  <a:rPr lang="it-IT">
                    <a:noFill/>
                  </a:rPr>
                  <a:t> </a:t>
                </a:r>
              </a:p>
            </p:txBody>
          </p:sp>
        </mc:Fallback>
      </mc:AlternateContent>
      <p:sp>
        <p:nvSpPr>
          <p:cNvPr id="74" name="Rettangolo 24"/>
          <p:cNvSpPr>
            <a:spLocks noChangeArrowheads="1"/>
          </p:cNvSpPr>
          <p:nvPr/>
        </p:nvSpPr>
        <p:spPr bwMode="auto">
          <a:xfrm>
            <a:off x="754560" y="26210597"/>
            <a:ext cx="7920000" cy="538629"/>
          </a:xfrm>
          <a:prstGeom prst="rect">
            <a:avLst/>
          </a:prstGeom>
          <a:solidFill>
            <a:schemeClr val="accent1">
              <a:lumMod val="20000"/>
              <a:lumOff val="80000"/>
            </a:schemeClr>
          </a:solidFill>
          <a:ln>
            <a:noFill/>
          </a:ln>
        </p:spPr>
        <p:txBody>
          <a:bodyPr wrap="square" lIns="92981" tIns="46491" rIns="92981" bIns="46491" numCol="1" spcCol="366062">
            <a:spAutoFit/>
          </a:bodyPr>
          <a:lstStyle/>
          <a:p>
            <a:pPr algn="ctr" defTabSz="1859598" eaLnBrk="0" fontAlgn="base" hangingPunct="0">
              <a:spcBef>
                <a:spcPct val="0"/>
              </a:spcBef>
              <a:spcAft>
                <a:spcPct val="0"/>
              </a:spcAft>
            </a:pPr>
            <a:r>
              <a:rPr lang="en-US" sz="2900" b="1" i="1" dirty="0" smtClean="0">
                <a:solidFill>
                  <a:srgbClr val="0066FF"/>
                </a:solidFill>
                <a:cs typeface="Arial" panose="020B0604020202020204" pitchFamily="34" charset="0"/>
              </a:rPr>
              <a:t>Wind Turbine Speed and Power</a:t>
            </a:r>
            <a:endParaRPr lang="it-IT" sz="2900" b="1" i="1" dirty="0">
              <a:solidFill>
                <a:srgbClr val="0066FF"/>
              </a:solidFill>
              <a:cs typeface="Arial" panose="020B0604020202020204" pitchFamily="34" charset="0"/>
            </a:endParaRPr>
          </a:p>
        </p:txBody>
      </p:sp>
      <p:sp>
        <p:nvSpPr>
          <p:cNvPr id="80" name="Text Box 3298"/>
          <p:cNvSpPr txBox="1">
            <a:spLocks noChangeArrowheads="1"/>
          </p:cNvSpPr>
          <p:nvPr/>
        </p:nvSpPr>
        <p:spPr bwMode="auto">
          <a:xfrm>
            <a:off x="14508088" y="34397474"/>
            <a:ext cx="3511771" cy="878702"/>
          </a:xfrm>
          <a:prstGeom prst="rect">
            <a:avLst/>
          </a:prstGeom>
          <a:noFill/>
          <a:ln>
            <a:noFill/>
          </a:ln>
        </p:spPr>
        <p:txBody>
          <a:bodyPr wrap="square" lIns="92961" tIns="46482" rIns="92961" bIns="46482" numCol="1">
            <a:spAutoFit/>
          </a:bodyPr>
          <a:lstStyle>
            <a:lvl1pPr>
              <a:defRPr sz="7200">
                <a:solidFill>
                  <a:schemeClr val="tx1"/>
                </a:solidFill>
                <a:latin typeface="Calibri" panose="020F0502020204030204" pitchFamily="34" charset="0"/>
                <a:cs typeface="Arial" panose="020B0604020202020204" pitchFamily="34" charset="0"/>
              </a:defRPr>
            </a:lvl1pPr>
            <a:lvl2pPr marL="742950" indent="-285750">
              <a:defRPr sz="7200">
                <a:solidFill>
                  <a:schemeClr val="tx1"/>
                </a:solidFill>
                <a:latin typeface="Calibri" panose="020F0502020204030204" pitchFamily="34" charset="0"/>
                <a:cs typeface="Arial" panose="020B0604020202020204" pitchFamily="34" charset="0"/>
              </a:defRPr>
            </a:lvl2pPr>
            <a:lvl3pPr marL="1143000" indent="-228600">
              <a:defRPr sz="7200">
                <a:solidFill>
                  <a:schemeClr val="tx1"/>
                </a:solidFill>
                <a:latin typeface="Calibri" panose="020F0502020204030204" pitchFamily="34" charset="0"/>
                <a:cs typeface="Arial" panose="020B0604020202020204" pitchFamily="34" charset="0"/>
              </a:defRPr>
            </a:lvl3pPr>
            <a:lvl4pPr marL="1600200" indent="-228600">
              <a:defRPr sz="7200">
                <a:solidFill>
                  <a:schemeClr val="tx1"/>
                </a:solidFill>
                <a:latin typeface="Calibri" panose="020F0502020204030204" pitchFamily="34" charset="0"/>
                <a:cs typeface="Arial" panose="020B0604020202020204" pitchFamily="34" charset="0"/>
              </a:defRPr>
            </a:lvl4pPr>
            <a:lvl5pPr marL="2057400" indent="-228600">
              <a:defRPr sz="7200">
                <a:solidFill>
                  <a:schemeClr val="tx1"/>
                </a:solidFill>
                <a:latin typeface="Calibri" panose="020F0502020204030204" pitchFamily="34" charset="0"/>
                <a:cs typeface="Arial" panose="020B0604020202020204" pitchFamily="34" charset="0"/>
              </a:defRPr>
            </a:lvl5pPr>
            <a:lvl6pPr marL="2514600" indent="-228600" defTabSz="1828800" eaLnBrk="0" fontAlgn="base" hangingPunct="0">
              <a:spcBef>
                <a:spcPct val="0"/>
              </a:spcBef>
              <a:spcAft>
                <a:spcPct val="0"/>
              </a:spcAft>
              <a:defRPr sz="7200">
                <a:solidFill>
                  <a:schemeClr val="tx1"/>
                </a:solidFill>
                <a:latin typeface="Calibri" panose="020F0502020204030204" pitchFamily="34" charset="0"/>
                <a:cs typeface="Arial" panose="020B0604020202020204" pitchFamily="34" charset="0"/>
              </a:defRPr>
            </a:lvl6pPr>
            <a:lvl7pPr marL="2971800" indent="-228600" defTabSz="1828800" eaLnBrk="0" fontAlgn="base" hangingPunct="0">
              <a:spcBef>
                <a:spcPct val="0"/>
              </a:spcBef>
              <a:spcAft>
                <a:spcPct val="0"/>
              </a:spcAft>
              <a:defRPr sz="7200">
                <a:solidFill>
                  <a:schemeClr val="tx1"/>
                </a:solidFill>
                <a:latin typeface="Calibri" panose="020F0502020204030204" pitchFamily="34" charset="0"/>
                <a:cs typeface="Arial" panose="020B0604020202020204" pitchFamily="34" charset="0"/>
              </a:defRPr>
            </a:lvl7pPr>
            <a:lvl8pPr marL="3429000" indent="-228600" defTabSz="1828800" eaLnBrk="0" fontAlgn="base" hangingPunct="0">
              <a:spcBef>
                <a:spcPct val="0"/>
              </a:spcBef>
              <a:spcAft>
                <a:spcPct val="0"/>
              </a:spcAft>
              <a:defRPr sz="7200">
                <a:solidFill>
                  <a:schemeClr val="tx1"/>
                </a:solidFill>
                <a:latin typeface="Calibri" panose="020F0502020204030204" pitchFamily="34" charset="0"/>
                <a:cs typeface="Arial" panose="020B0604020202020204" pitchFamily="34" charset="0"/>
              </a:defRPr>
            </a:lvl8pPr>
            <a:lvl9pPr marL="3886200" indent="-228600" defTabSz="1828800" eaLnBrk="0" fontAlgn="base" hangingPunct="0">
              <a:spcBef>
                <a:spcPct val="0"/>
              </a:spcBef>
              <a:spcAft>
                <a:spcPct val="0"/>
              </a:spcAft>
              <a:defRPr sz="7200">
                <a:solidFill>
                  <a:schemeClr val="tx1"/>
                </a:solidFill>
                <a:latin typeface="Calibri" panose="020F0502020204030204" pitchFamily="34" charset="0"/>
                <a:cs typeface="Arial" panose="020B0604020202020204" pitchFamily="34" charset="0"/>
              </a:defRPr>
            </a:lvl9pPr>
          </a:lstStyle>
          <a:p>
            <a:pPr algn="just" defTabSz="1859598" eaLnBrk="0" fontAlgn="base" hangingPunct="0">
              <a:spcBef>
                <a:spcPct val="0"/>
              </a:spcBef>
              <a:spcAft>
                <a:spcPct val="0"/>
              </a:spcAft>
            </a:pPr>
            <a:r>
              <a:rPr lang="en-US" altLang="it-IT" sz="1700" b="1" dirty="0" smtClean="0">
                <a:solidFill>
                  <a:schemeClr val="bg1"/>
                </a:solidFill>
                <a:latin typeface="Arial" panose="020B0604020202020204" pitchFamily="34" charset="0"/>
                <a:ea typeface="ＭＳ Ｐゴシック" panose="020B0600070205080204" pitchFamily="34" charset="-128"/>
              </a:rPr>
              <a:t>IEES - INTELLIGENT </a:t>
            </a:r>
            <a:r>
              <a:rPr lang="en-US" altLang="it-IT" sz="1700" b="1" dirty="0">
                <a:solidFill>
                  <a:schemeClr val="bg1"/>
                </a:solidFill>
                <a:latin typeface="Arial" panose="020B0604020202020204" pitchFamily="34" charset="0"/>
                <a:ea typeface="ＭＳ Ｐゴシック" panose="020B0600070205080204" pitchFamily="34" charset="-128"/>
              </a:rPr>
              <a:t>ELECTRIC</a:t>
            </a:r>
          </a:p>
          <a:p>
            <a:pPr algn="just" defTabSz="1859598" eaLnBrk="0" fontAlgn="base" hangingPunct="0">
              <a:spcBef>
                <a:spcPct val="0"/>
              </a:spcBef>
              <a:spcAft>
                <a:spcPct val="0"/>
              </a:spcAft>
            </a:pPr>
            <a:r>
              <a:rPr lang="en-US" altLang="it-IT" sz="1700" b="1" dirty="0">
                <a:solidFill>
                  <a:schemeClr val="bg1"/>
                </a:solidFill>
                <a:latin typeface="Arial" panose="020B0604020202020204" pitchFamily="34" charset="0"/>
                <a:ea typeface="ＭＳ Ｐゴシック" panose="020B0600070205080204" pitchFamily="34" charset="-128"/>
              </a:rPr>
              <a:t>ENERGY </a:t>
            </a:r>
            <a:r>
              <a:rPr lang="en-US" altLang="it-IT" sz="1700" b="1" dirty="0" smtClean="0">
                <a:solidFill>
                  <a:schemeClr val="bg1"/>
                </a:solidFill>
                <a:latin typeface="Arial" panose="020B0604020202020204" pitchFamily="34" charset="0"/>
                <a:ea typeface="ＭＳ Ｐゴシック" panose="020B0600070205080204" pitchFamily="34" charset="-128"/>
              </a:rPr>
              <a:t>SYSTEMS</a:t>
            </a:r>
            <a:endParaRPr lang="en-US" altLang="it-IT" sz="1700" b="1" dirty="0">
              <a:solidFill>
                <a:schemeClr val="bg1"/>
              </a:solidFill>
              <a:latin typeface="Arial" panose="020B0604020202020204" pitchFamily="34" charset="0"/>
              <a:ea typeface="ＭＳ Ｐゴシック" panose="020B0600070205080204" pitchFamily="34" charset="-128"/>
            </a:endParaRPr>
          </a:p>
          <a:p>
            <a:pPr algn="just" defTabSz="1859598" eaLnBrk="0" fontAlgn="base" hangingPunct="0">
              <a:spcBef>
                <a:spcPct val="0"/>
              </a:spcBef>
              <a:spcAft>
                <a:spcPct val="0"/>
              </a:spcAft>
            </a:pPr>
            <a:r>
              <a:rPr lang="en-US" altLang="it-IT" sz="1700" b="1" dirty="0">
                <a:solidFill>
                  <a:schemeClr val="bg1"/>
                </a:solidFill>
                <a:latin typeface="Arial" panose="020B0604020202020204" pitchFamily="34" charset="0"/>
                <a:ea typeface="ＭＳ Ｐゴシック" panose="020B0600070205080204" pitchFamily="34" charset="-128"/>
              </a:rPr>
              <a:t>LABORATORY</a:t>
            </a:r>
          </a:p>
        </p:txBody>
      </p:sp>
      <p:pic>
        <p:nvPicPr>
          <p:cNvPr id="26" name="Immagine 25"/>
          <p:cNvPicPr>
            <a:picLocks noChangeAspect="1"/>
          </p:cNvPicPr>
          <p:nvPr/>
        </p:nvPicPr>
        <p:blipFill rotWithShape="1">
          <a:blip r:embed="rId6" cstate="print">
            <a:extLst>
              <a:ext uri="{28A0092B-C50C-407E-A947-70E740481C1C}">
                <a14:useLocalDpi xmlns:a14="http://schemas.microsoft.com/office/drawing/2010/main" val="0"/>
              </a:ext>
            </a:extLst>
          </a:blip>
          <a:srcRect r="79763"/>
          <a:stretch/>
        </p:blipFill>
        <p:spPr>
          <a:xfrm>
            <a:off x="9464799" y="34293272"/>
            <a:ext cx="1161160" cy="1165888"/>
          </a:xfrm>
          <a:prstGeom prst="rect">
            <a:avLst/>
          </a:prstGeom>
        </p:spPr>
      </p:pic>
      <mc:AlternateContent xmlns:mc="http://schemas.openxmlformats.org/markup-compatibility/2006" xmlns:a14="http://schemas.microsoft.com/office/drawing/2010/main">
        <mc:Choice Requires="a14">
          <p:sp>
            <p:nvSpPr>
              <p:cNvPr id="3197" name="Rettangolo 40"/>
              <p:cNvSpPr>
                <a:spLocks noChangeArrowheads="1"/>
              </p:cNvSpPr>
              <p:nvPr/>
            </p:nvSpPr>
            <p:spPr bwMode="auto">
              <a:xfrm>
                <a:off x="501654" y="19899262"/>
                <a:ext cx="7632848" cy="1451826"/>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wrap="square" lIns="92981" tIns="46491" rIns="92981" bIns="46491">
                <a:spAutoFit/>
              </a:bodyPr>
              <a:lstStyle/>
              <a:p>
                <a:pPr algn="just" defTabSz="1859598" fontAlgn="base">
                  <a:spcBef>
                    <a:spcPct val="0"/>
                  </a:spcBef>
                  <a:spcAft>
                    <a:spcPct val="0"/>
                  </a:spcAft>
                </a:pPr>
                <a:r>
                  <a:rPr lang="en-US" altLang="it-IT" sz="2900" dirty="0" smtClean="0">
                    <a:solidFill>
                      <a:prstClr val="black"/>
                    </a:solidFill>
                    <a:cs typeface="Arial" panose="020B0604020202020204" pitchFamily="34" charset="0"/>
                  </a:rPr>
                  <a:t>When a </a:t>
                </a:r>
                <a:r>
                  <a:rPr lang="en-US" sz="2900" dirty="0"/>
                  <a:t>frequency variation </a:t>
                </a:r>
                <a14:m>
                  <m:oMath xmlns:m="http://schemas.openxmlformats.org/officeDocument/2006/math">
                    <m:r>
                      <m:rPr>
                        <m:sty m:val="p"/>
                      </m:rPr>
                      <a:rPr lang="en-US" sz="2900">
                        <a:latin typeface="Cambria Math"/>
                      </a:rPr>
                      <m:t>Δ</m:t>
                    </m:r>
                    <m:r>
                      <a:rPr lang="en-US" sz="2900" i="1">
                        <a:latin typeface="Cambria Math"/>
                      </a:rPr>
                      <m:t>𝑓</m:t>
                    </m:r>
                  </m:oMath>
                </a14:m>
                <a:r>
                  <a:rPr lang="en-US" altLang="it-IT" sz="2900" dirty="0" smtClean="0">
                    <a:solidFill>
                      <a:prstClr val="black"/>
                    </a:solidFill>
                    <a:cs typeface="Arial" panose="020B0604020202020204" pitchFamily="34" charset="0"/>
                  </a:rPr>
                  <a:t> occurs, the power reference of the MPT controller is modified with an additional signal </a:t>
                </a:r>
                <a14:m>
                  <m:oMath xmlns:m="http://schemas.openxmlformats.org/officeDocument/2006/math">
                    <m:r>
                      <a:rPr lang="en-US" sz="2800" b="1" i="1">
                        <a:solidFill>
                          <a:prstClr val="black"/>
                        </a:solidFill>
                        <a:latin typeface="Cambria Math"/>
                        <a:cs typeface="Times New Roman"/>
                      </a:rPr>
                      <m:t>𝚫</m:t>
                    </m:r>
                    <m:sSub>
                      <m:sSubPr>
                        <m:ctrlPr>
                          <a:rPr lang="it-IT" sz="2800" b="1" i="1">
                            <a:solidFill>
                              <a:prstClr val="black"/>
                            </a:solidFill>
                            <a:latin typeface="Cambria Math"/>
                            <a:ea typeface="SimSun"/>
                          </a:rPr>
                        </m:ctrlPr>
                      </m:sSubPr>
                      <m:e>
                        <m:r>
                          <a:rPr lang="en-US" sz="2800" b="1" i="1">
                            <a:solidFill>
                              <a:prstClr val="black"/>
                            </a:solidFill>
                            <a:latin typeface="Cambria Math"/>
                            <a:ea typeface="SimSun"/>
                            <a:cs typeface="Times New Roman"/>
                          </a:rPr>
                          <m:t>𝑷</m:t>
                        </m:r>
                      </m:e>
                      <m:sub>
                        <m:r>
                          <a:rPr lang="en-US" sz="2800" b="1" i="1">
                            <a:solidFill>
                              <a:prstClr val="black"/>
                            </a:solidFill>
                            <a:latin typeface="Cambria Math"/>
                            <a:ea typeface="SimSun"/>
                            <a:cs typeface="Times New Roman"/>
                          </a:rPr>
                          <m:t>𝒓𝒆𝒇</m:t>
                        </m:r>
                        <m:r>
                          <a:rPr lang="en-US" sz="2800" b="1" i="1">
                            <a:solidFill>
                              <a:prstClr val="black"/>
                            </a:solidFill>
                            <a:latin typeface="Cambria Math"/>
                            <a:ea typeface="SimSun"/>
                            <a:cs typeface="Times New Roman"/>
                          </a:rPr>
                          <m:t>,</m:t>
                        </m:r>
                        <m:r>
                          <a:rPr lang="en-US" sz="2800" b="1" i="1">
                            <a:solidFill>
                              <a:prstClr val="black"/>
                            </a:solidFill>
                            <a:latin typeface="Cambria Math"/>
                            <a:ea typeface="SimSun"/>
                            <a:cs typeface="Times New Roman"/>
                          </a:rPr>
                          <m:t>𝒊</m:t>
                        </m:r>
                      </m:sub>
                    </m:sSub>
                    <m:d>
                      <m:dPr>
                        <m:ctrlPr>
                          <a:rPr lang="it-IT" sz="2800" b="1" i="1">
                            <a:solidFill>
                              <a:prstClr val="black"/>
                            </a:solidFill>
                            <a:latin typeface="Cambria Math"/>
                            <a:ea typeface="SimSun"/>
                          </a:rPr>
                        </m:ctrlPr>
                      </m:dPr>
                      <m:e>
                        <m:r>
                          <a:rPr lang="en-US" sz="2800" b="1" i="1">
                            <a:solidFill>
                              <a:prstClr val="black"/>
                            </a:solidFill>
                            <a:latin typeface="Cambria Math"/>
                            <a:cs typeface="Times New Roman"/>
                          </a:rPr>
                          <m:t>𝚫</m:t>
                        </m:r>
                        <m:r>
                          <a:rPr lang="en-US" sz="2800" b="1" i="1">
                            <a:solidFill>
                              <a:prstClr val="black"/>
                            </a:solidFill>
                            <a:latin typeface="Cambria Math"/>
                            <a:ea typeface="SimSun"/>
                            <a:cs typeface="Times New Roman"/>
                          </a:rPr>
                          <m:t>𝒇</m:t>
                        </m:r>
                      </m:e>
                    </m:d>
                  </m:oMath>
                </a14:m>
                <a:r>
                  <a:rPr lang="en-US" altLang="it-IT" sz="2900" dirty="0" smtClean="0">
                    <a:solidFill>
                      <a:prstClr val="black"/>
                    </a:solidFill>
                    <a:cs typeface="Arial" panose="020B0604020202020204" pitchFamily="34" charset="0"/>
                  </a:rPr>
                  <a:t>.</a:t>
                </a:r>
              </a:p>
            </p:txBody>
          </p:sp>
        </mc:Choice>
        <mc:Fallback xmlns="">
          <p:sp>
            <p:nvSpPr>
              <p:cNvPr id="3197" name="Rettangolo 40"/>
              <p:cNvSpPr>
                <a:spLocks noRot="1" noChangeAspect="1" noMove="1" noResize="1" noEditPoints="1" noAdjustHandles="1" noChangeArrowheads="1" noChangeShapeType="1" noTextEdit="1"/>
              </p:cNvSpPr>
              <p:nvPr/>
            </p:nvSpPr>
            <p:spPr bwMode="auto">
              <a:xfrm>
                <a:off x="501654" y="19899262"/>
                <a:ext cx="7632848" cy="1451826"/>
              </a:xfrm>
              <a:prstGeom prst="rect">
                <a:avLst/>
              </a:prstGeom>
              <a:blipFill rotWithShape="1">
                <a:blip r:embed="rId7"/>
                <a:stretch>
                  <a:fillRect l="-1677" t="-4202" r="-1677" b="-9664"/>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it-IT">
                    <a:noFill/>
                  </a:rPr>
                  <a:t> </a:t>
                </a:r>
              </a:p>
            </p:txBody>
          </p:sp>
        </mc:Fallback>
      </mc:AlternateContent>
      <mc:AlternateContent xmlns:mc="http://schemas.openxmlformats.org/markup-compatibility/2006" xmlns:a14="http://schemas.microsoft.com/office/drawing/2010/main">
        <mc:Choice Requires="a14">
          <p:sp>
            <p:nvSpPr>
              <p:cNvPr id="61" name="Rettangolo 40"/>
              <p:cNvSpPr>
                <a:spLocks noChangeArrowheads="1"/>
              </p:cNvSpPr>
              <p:nvPr/>
            </p:nvSpPr>
            <p:spPr bwMode="auto">
              <a:xfrm>
                <a:off x="7056540" y="14316595"/>
                <a:ext cx="6515444" cy="3756175"/>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wrap="square" lIns="92981" tIns="46491" rIns="92981" bIns="46491">
                <a:spAutoFit/>
              </a:bodyPr>
              <a:lstStyle/>
              <a:p>
                <a:pPr algn="just" defTabSz="1859598" fontAlgn="base">
                  <a:lnSpc>
                    <a:spcPct val="150000"/>
                  </a:lnSpc>
                  <a:spcBef>
                    <a:spcPct val="0"/>
                  </a:spcBef>
                  <a:spcAft>
                    <a:spcPct val="0"/>
                  </a:spcAft>
                </a:pPr>
                <a14:m>
                  <m:oMathPara xmlns:m="http://schemas.openxmlformats.org/officeDocument/2006/math">
                    <m:oMathParaPr>
                      <m:jc m:val="centerGroup"/>
                    </m:oMathParaPr>
                    <m:oMath xmlns:m="http://schemas.openxmlformats.org/officeDocument/2006/math">
                      <m:sSub>
                        <m:sSubPr>
                          <m:ctrlPr>
                            <a:rPr lang="it-IT" sz="2800" i="1" smtClean="0">
                              <a:latin typeface="Cambria Math"/>
                            </a:rPr>
                          </m:ctrlPr>
                        </m:sSubPr>
                        <m:e>
                          <m:acc>
                            <m:accPr>
                              <m:chr m:val="̇"/>
                              <m:ctrlPr>
                                <a:rPr lang="it-IT" sz="2800" i="1">
                                  <a:effectLst/>
                                  <a:latin typeface="Cambria Math"/>
                                </a:rPr>
                              </m:ctrlPr>
                            </m:accPr>
                            <m:e>
                              <m:r>
                                <a:rPr lang="it-IT" sz="2800" i="1">
                                  <a:effectLst/>
                                  <a:latin typeface="Cambria Math"/>
                                  <a:ea typeface="Calibri"/>
                                  <a:cs typeface="Times New Roman"/>
                                </a:rPr>
                                <m:t>𝜔</m:t>
                              </m:r>
                            </m:e>
                          </m:acc>
                        </m:e>
                        <m:sub>
                          <m:r>
                            <a:rPr lang="it-IT" sz="2800" i="1">
                              <a:effectLst/>
                              <a:latin typeface="Cambria Math"/>
                              <a:ea typeface="Calibri"/>
                              <a:cs typeface="Times New Roman"/>
                            </a:rPr>
                            <m:t>𝑟</m:t>
                          </m:r>
                          <m:r>
                            <a:rPr lang="it-IT" sz="2800" i="1">
                              <a:effectLst/>
                              <a:latin typeface="Cambria Math"/>
                              <a:ea typeface="Calibri"/>
                              <a:cs typeface="Times New Roman"/>
                            </a:rPr>
                            <m:t>,</m:t>
                          </m:r>
                          <m:r>
                            <a:rPr lang="it-IT" sz="2800" i="1">
                              <a:effectLst/>
                              <a:latin typeface="Cambria Math"/>
                              <a:ea typeface="Calibri"/>
                              <a:cs typeface="Times New Roman"/>
                            </a:rPr>
                            <m:t>𝑖</m:t>
                          </m:r>
                        </m:sub>
                      </m:sSub>
                      <m:r>
                        <a:rPr lang="it-IT" sz="2800" i="1">
                          <a:effectLst/>
                          <a:latin typeface="Cambria Math"/>
                          <a:ea typeface="Calibri"/>
                          <a:cs typeface="Times New Roman"/>
                        </a:rPr>
                        <m:t>=</m:t>
                      </m:r>
                      <m:f>
                        <m:fPr>
                          <m:ctrlPr>
                            <a:rPr lang="it-IT" sz="2800" i="1">
                              <a:effectLst/>
                              <a:latin typeface="Cambria Math"/>
                            </a:rPr>
                          </m:ctrlPr>
                        </m:fPr>
                        <m:num>
                          <m:r>
                            <a:rPr lang="it-IT" sz="2800" i="1">
                              <a:effectLst/>
                              <a:latin typeface="Cambria Math"/>
                              <a:ea typeface="Calibri"/>
                              <a:cs typeface="Times New Roman"/>
                            </a:rPr>
                            <m:t>1</m:t>
                          </m:r>
                        </m:num>
                        <m:den>
                          <m:sSub>
                            <m:sSubPr>
                              <m:ctrlPr>
                                <a:rPr lang="it-IT" sz="2800" i="1">
                                  <a:effectLst/>
                                  <a:latin typeface="Cambria Math"/>
                                </a:rPr>
                              </m:ctrlPr>
                            </m:sSubPr>
                            <m:e>
                              <m:r>
                                <a:rPr lang="it-IT" sz="2800" i="1">
                                  <a:effectLst/>
                                  <a:latin typeface="Cambria Math"/>
                                  <a:ea typeface="Calibri"/>
                                  <a:cs typeface="Times New Roman"/>
                                </a:rPr>
                                <m:t>𝐽</m:t>
                              </m:r>
                            </m:e>
                            <m:sub>
                              <m:r>
                                <a:rPr lang="it-IT" sz="2800" i="1">
                                  <a:effectLst/>
                                  <a:latin typeface="Cambria Math"/>
                                  <a:ea typeface="Calibri"/>
                                  <a:cs typeface="Times New Roman"/>
                                </a:rPr>
                                <m:t>𝑟</m:t>
                              </m:r>
                            </m:sub>
                          </m:sSub>
                        </m:den>
                      </m:f>
                      <m:d>
                        <m:dPr>
                          <m:ctrlPr>
                            <a:rPr lang="it-IT" sz="2800" i="1">
                              <a:effectLst/>
                              <a:latin typeface="Cambria Math"/>
                            </a:rPr>
                          </m:ctrlPr>
                        </m:dPr>
                        <m:e>
                          <m:f>
                            <m:fPr>
                              <m:ctrlPr>
                                <a:rPr lang="it-IT" sz="2800" i="1">
                                  <a:effectLst/>
                                  <a:latin typeface="Cambria Math"/>
                                </a:rPr>
                              </m:ctrlPr>
                            </m:fPr>
                            <m:num>
                              <m:sSub>
                                <m:sSubPr>
                                  <m:ctrlPr>
                                    <a:rPr lang="it-IT" sz="2800" i="1">
                                      <a:effectLst/>
                                      <a:latin typeface="Cambria Math"/>
                                    </a:rPr>
                                  </m:ctrlPr>
                                </m:sSubPr>
                                <m:e>
                                  <m:r>
                                    <a:rPr lang="it-IT" sz="2800" i="1">
                                      <a:effectLst/>
                                      <a:latin typeface="Cambria Math"/>
                                      <a:ea typeface="Calibri"/>
                                      <a:cs typeface="Times New Roman"/>
                                    </a:rPr>
                                    <m:t>𝑃</m:t>
                                  </m:r>
                                </m:e>
                                <m:sub>
                                  <m:r>
                                    <a:rPr lang="it-IT" sz="2800" i="1">
                                      <a:effectLst/>
                                      <a:latin typeface="Cambria Math"/>
                                      <a:ea typeface="Calibri"/>
                                      <a:cs typeface="Times New Roman"/>
                                    </a:rPr>
                                    <m:t>𝑎</m:t>
                                  </m:r>
                                  <m:r>
                                    <a:rPr lang="it-IT" sz="2800" i="1">
                                      <a:effectLst/>
                                      <a:latin typeface="Cambria Math"/>
                                      <a:ea typeface="Calibri"/>
                                      <a:cs typeface="Times New Roman"/>
                                    </a:rPr>
                                    <m:t>,</m:t>
                                  </m:r>
                                  <m:r>
                                    <a:rPr lang="it-IT" sz="2800" i="1">
                                      <a:effectLst/>
                                      <a:latin typeface="Cambria Math"/>
                                      <a:ea typeface="Calibri"/>
                                      <a:cs typeface="Times New Roman"/>
                                    </a:rPr>
                                    <m:t>𝑖</m:t>
                                  </m:r>
                                </m:sub>
                              </m:sSub>
                            </m:num>
                            <m:den>
                              <m:sSub>
                                <m:sSubPr>
                                  <m:ctrlPr>
                                    <a:rPr lang="it-IT" sz="2800" i="1">
                                      <a:effectLst/>
                                      <a:latin typeface="Cambria Math"/>
                                    </a:rPr>
                                  </m:ctrlPr>
                                </m:sSubPr>
                                <m:e>
                                  <m:r>
                                    <m:rPr>
                                      <m:sty m:val="p"/>
                                    </m:rPr>
                                    <a:rPr lang="it-IT" sz="2800">
                                      <a:solidFill>
                                        <a:srgbClr val="545454"/>
                                      </a:solidFill>
                                      <a:effectLst/>
                                      <a:latin typeface="Cambria Math"/>
                                      <a:ea typeface="Calibri"/>
                                      <a:cs typeface="Arial"/>
                                    </a:rPr>
                                    <m:t>ω</m:t>
                                  </m:r>
                                </m:e>
                                <m:sub>
                                  <m:r>
                                    <a:rPr lang="it-IT" sz="2800" i="1">
                                      <a:effectLst/>
                                      <a:latin typeface="Cambria Math"/>
                                      <a:ea typeface="Calibri"/>
                                      <a:cs typeface="Times New Roman"/>
                                    </a:rPr>
                                    <m:t>𝑟</m:t>
                                  </m:r>
                                  <m:r>
                                    <a:rPr lang="it-IT" sz="2800" i="1">
                                      <a:effectLst/>
                                      <a:latin typeface="Cambria Math"/>
                                      <a:ea typeface="Calibri"/>
                                      <a:cs typeface="Times New Roman"/>
                                    </a:rPr>
                                    <m:t>,</m:t>
                                  </m:r>
                                  <m:r>
                                    <a:rPr lang="it-IT" sz="2800" i="1">
                                      <a:effectLst/>
                                      <a:latin typeface="Cambria Math"/>
                                      <a:ea typeface="Calibri"/>
                                      <a:cs typeface="Times New Roman"/>
                                    </a:rPr>
                                    <m:t>𝑖</m:t>
                                  </m:r>
                                </m:sub>
                              </m:sSub>
                            </m:den>
                          </m:f>
                          <m:r>
                            <a:rPr lang="it-IT" sz="2800" i="1">
                              <a:effectLst/>
                              <a:latin typeface="Cambria Math"/>
                              <a:ea typeface="Calibri"/>
                              <a:cs typeface="Times New Roman"/>
                            </a:rPr>
                            <m:t>−</m:t>
                          </m:r>
                          <m:r>
                            <a:rPr lang="it-IT" sz="2800" i="1">
                              <a:effectLst/>
                              <a:latin typeface="Cambria Math"/>
                              <a:ea typeface="Calibri"/>
                              <a:cs typeface="Times New Roman"/>
                            </a:rPr>
                            <m:t>𝜇</m:t>
                          </m:r>
                          <m:sSub>
                            <m:sSubPr>
                              <m:ctrlPr>
                                <a:rPr lang="it-IT" sz="2800" i="1">
                                  <a:effectLst/>
                                  <a:latin typeface="Cambria Math"/>
                                </a:rPr>
                              </m:ctrlPr>
                            </m:sSubPr>
                            <m:e>
                              <m:r>
                                <a:rPr lang="it-IT" sz="2800" i="1">
                                  <a:effectLst/>
                                  <a:latin typeface="Cambria Math"/>
                                  <a:ea typeface="Calibri"/>
                                  <a:cs typeface="Times New Roman"/>
                                </a:rPr>
                                <m:t>𝜗</m:t>
                              </m:r>
                            </m:e>
                            <m:sub>
                              <m:r>
                                <a:rPr lang="it-IT" sz="2800" i="1">
                                  <a:effectLst/>
                                  <a:latin typeface="Cambria Math"/>
                                  <a:ea typeface="Calibri"/>
                                  <a:cs typeface="Times New Roman"/>
                                </a:rPr>
                                <m:t>𝑑</m:t>
                              </m:r>
                              <m:r>
                                <a:rPr lang="it-IT" sz="2800" i="1">
                                  <a:effectLst/>
                                  <a:latin typeface="Cambria Math"/>
                                  <a:ea typeface="Calibri"/>
                                  <a:cs typeface="Times New Roman"/>
                                </a:rPr>
                                <m:t>,</m:t>
                              </m:r>
                              <m:r>
                                <a:rPr lang="it-IT" sz="2800" i="1">
                                  <a:effectLst/>
                                  <a:latin typeface="Cambria Math"/>
                                  <a:ea typeface="Calibri"/>
                                  <a:cs typeface="Times New Roman"/>
                                </a:rPr>
                                <m:t>𝑖</m:t>
                              </m:r>
                            </m:sub>
                          </m:sSub>
                          <m:r>
                            <a:rPr lang="it-IT" sz="2800" i="1">
                              <a:effectLst/>
                              <a:latin typeface="Cambria Math"/>
                              <a:ea typeface="Calibri"/>
                              <a:cs typeface="Times New Roman"/>
                            </a:rPr>
                            <m:t>−</m:t>
                          </m:r>
                          <m:r>
                            <a:rPr lang="it-IT" sz="2800" i="1">
                              <a:effectLst/>
                              <a:latin typeface="Cambria Math"/>
                              <a:ea typeface="Calibri"/>
                              <a:cs typeface="Times New Roman"/>
                            </a:rPr>
                            <m:t>𝑘</m:t>
                          </m:r>
                          <m:r>
                            <a:rPr lang="it-IT" sz="2800" i="1">
                              <a:effectLst/>
                              <a:latin typeface="Cambria Math"/>
                              <a:ea typeface="Calibri"/>
                              <a:cs typeface="Times New Roman"/>
                            </a:rPr>
                            <m:t>(</m:t>
                          </m:r>
                          <m:sSub>
                            <m:sSubPr>
                              <m:ctrlPr>
                                <a:rPr lang="it-IT" sz="2800" i="1">
                                  <a:effectLst/>
                                  <a:latin typeface="Cambria Math"/>
                                </a:rPr>
                              </m:ctrlPr>
                            </m:sSubPr>
                            <m:e>
                              <m:r>
                                <m:rPr>
                                  <m:sty m:val="p"/>
                                </m:rPr>
                                <a:rPr lang="it-IT" sz="2800">
                                  <a:solidFill>
                                    <a:srgbClr val="545454"/>
                                  </a:solidFill>
                                  <a:effectLst/>
                                  <a:latin typeface="Cambria Math"/>
                                  <a:ea typeface="Calibri"/>
                                  <a:cs typeface="Arial"/>
                                </a:rPr>
                                <m:t>ω</m:t>
                              </m:r>
                            </m:e>
                            <m:sub>
                              <m:r>
                                <a:rPr lang="it-IT" sz="2800" i="1">
                                  <a:effectLst/>
                                  <a:latin typeface="Cambria Math"/>
                                  <a:ea typeface="Calibri"/>
                                  <a:cs typeface="Times New Roman"/>
                                </a:rPr>
                                <m:t>𝑟</m:t>
                              </m:r>
                              <m:r>
                                <a:rPr lang="it-IT" sz="2800" i="1">
                                  <a:effectLst/>
                                  <a:latin typeface="Cambria Math"/>
                                  <a:ea typeface="Calibri"/>
                                  <a:cs typeface="Times New Roman"/>
                                </a:rPr>
                                <m:t>,</m:t>
                              </m:r>
                              <m:r>
                                <a:rPr lang="it-IT" sz="2800" i="1">
                                  <a:effectLst/>
                                  <a:latin typeface="Cambria Math"/>
                                  <a:ea typeface="Calibri"/>
                                  <a:cs typeface="Times New Roman"/>
                                </a:rPr>
                                <m:t>𝑖</m:t>
                              </m:r>
                            </m:sub>
                          </m:sSub>
                          <m:r>
                            <a:rPr lang="it-IT" sz="2800" i="1">
                              <a:effectLst/>
                              <a:latin typeface="Cambria Math"/>
                              <a:ea typeface="Calibri"/>
                              <a:cs typeface="Times New Roman"/>
                            </a:rPr>
                            <m:t>−</m:t>
                          </m:r>
                          <m:sSub>
                            <m:sSubPr>
                              <m:ctrlPr>
                                <a:rPr lang="it-IT" sz="2800" i="1">
                                  <a:effectLst/>
                                  <a:latin typeface="Cambria Math"/>
                                </a:rPr>
                              </m:ctrlPr>
                            </m:sSubPr>
                            <m:e>
                              <m:r>
                                <m:rPr>
                                  <m:sty m:val="p"/>
                                </m:rPr>
                                <a:rPr lang="it-IT" sz="2800">
                                  <a:solidFill>
                                    <a:srgbClr val="545454"/>
                                  </a:solidFill>
                                  <a:effectLst/>
                                  <a:latin typeface="Cambria Math"/>
                                  <a:ea typeface="Calibri"/>
                                  <a:cs typeface="Arial"/>
                                </a:rPr>
                                <m:t>ω</m:t>
                              </m:r>
                            </m:e>
                            <m:sub>
                              <m:r>
                                <a:rPr lang="it-IT" sz="2800" i="1">
                                  <a:effectLst/>
                                  <a:latin typeface="Cambria Math"/>
                                  <a:ea typeface="Calibri"/>
                                  <a:cs typeface="Times New Roman"/>
                                </a:rPr>
                                <m:t>𝑔</m:t>
                              </m:r>
                              <m:r>
                                <a:rPr lang="it-IT" sz="2800" i="1">
                                  <a:effectLst/>
                                  <a:latin typeface="Cambria Math"/>
                                  <a:ea typeface="Calibri"/>
                                  <a:cs typeface="Times New Roman"/>
                                </a:rPr>
                                <m:t>,</m:t>
                              </m:r>
                              <m:r>
                                <a:rPr lang="it-IT" sz="2800" i="1">
                                  <a:effectLst/>
                                  <a:latin typeface="Cambria Math"/>
                                  <a:ea typeface="Calibri"/>
                                  <a:cs typeface="Times New Roman"/>
                                </a:rPr>
                                <m:t>𝑖</m:t>
                              </m:r>
                            </m:sub>
                          </m:sSub>
                          <m:r>
                            <a:rPr lang="it-IT" sz="2800" i="1">
                              <a:effectLst/>
                              <a:latin typeface="Cambria Math"/>
                              <a:ea typeface="Calibri"/>
                              <a:cs typeface="Times New Roman"/>
                            </a:rPr>
                            <m:t>)</m:t>
                          </m:r>
                        </m:e>
                      </m:d>
                    </m:oMath>
                  </m:oMathPara>
                </a14:m>
                <a:endParaRPr lang="en-US" sz="2800" dirty="0" smtClean="0"/>
              </a:p>
              <a:p>
                <a:pPr algn="just" defTabSz="1859598" fontAlgn="base">
                  <a:lnSpc>
                    <a:spcPct val="150000"/>
                  </a:lnSpc>
                  <a:spcBef>
                    <a:spcPct val="0"/>
                  </a:spcBef>
                  <a:spcAft>
                    <a:spcPct val="0"/>
                  </a:spcAft>
                </a:pPr>
                <a14:m>
                  <m:oMathPara xmlns:m="http://schemas.openxmlformats.org/officeDocument/2006/math">
                    <m:oMathParaPr>
                      <m:jc m:val="centerGroup"/>
                    </m:oMathParaPr>
                    <m:oMath xmlns:m="http://schemas.openxmlformats.org/officeDocument/2006/math">
                      <m:sSub>
                        <m:sSubPr>
                          <m:ctrlPr>
                            <a:rPr lang="it-IT" sz="2800" i="1">
                              <a:latin typeface="Cambria Math"/>
                            </a:rPr>
                          </m:ctrlPr>
                        </m:sSubPr>
                        <m:e>
                          <m:acc>
                            <m:accPr>
                              <m:chr m:val="̇"/>
                              <m:ctrlPr>
                                <a:rPr lang="it-IT" sz="2800" i="1">
                                  <a:effectLst/>
                                  <a:latin typeface="Cambria Math"/>
                                </a:rPr>
                              </m:ctrlPr>
                            </m:accPr>
                            <m:e>
                              <m:r>
                                <a:rPr lang="it-IT" sz="2800" i="1">
                                  <a:effectLst/>
                                  <a:latin typeface="Cambria Math"/>
                                  <a:ea typeface="Calibri"/>
                                  <a:cs typeface="Times New Roman"/>
                                </a:rPr>
                                <m:t>𝜔</m:t>
                              </m:r>
                            </m:e>
                          </m:acc>
                        </m:e>
                        <m:sub>
                          <m:r>
                            <a:rPr lang="it-IT" sz="2800" i="1">
                              <a:effectLst/>
                              <a:latin typeface="Cambria Math"/>
                              <a:ea typeface="Calibri"/>
                              <a:cs typeface="Times New Roman"/>
                            </a:rPr>
                            <m:t>𝑔</m:t>
                          </m:r>
                          <m:r>
                            <a:rPr lang="it-IT" sz="2800" i="1">
                              <a:effectLst/>
                              <a:latin typeface="Cambria Math"/>
                              <a:ea typeface="Calibri"/>
                              <a:cs typeface="Times New Roman"/>
                            </a:rPr>
                            <m:t>,</m:t>
                          </m:r>
                          <m:r>
                            <a:rPr lang="it-IT" sz="2800" i="1">
                              <a:effectLst/>
                              <a:latin typeface="Cambria Math"/>
                              <a:ea typeface="Calibri"/>
                              <a:cs typeface="Times New Roman"/>
                            </a:rPr>
                            <m:t>𝑖</m:t>
                          </m:r>
                        </m:sub>
                      </m:sSub>
                      <m:r>
                        <a:rPr lang="it-IT" sz="2800" i="1">
                          <a:effectLst/>
                          <a:latin typeface="Cambria Math"/>
                          <a:ea typeface="MS Mincho"/>
                          <a:cs typeface="Times New Roman"/>
                        </a:rPr>
                        <m:t>=</m:t>
                      </m:r>
                      <m:f>
                        <m:fPr>
                          <m:ctrlPr>
                            <a:rPr lang="it-IT" sz="2800" i="1">
                              <a:effectLst/>
                              <a:latin typeface="Cambria Math"/>
                              <a:ea typeface="MS Mincho"/>
                            </a:rPr>
                          </m:ctrlPr>
                        </m:fPr>
                        <m:num>
                          <m:r>
                            <a:rPr lang="it-IT" sz="2800" i="1">
                              <a:effectLst/>
                              <a:latin typeface="Cambria Math"/>
                              <a:ea typeface="MS Mincho"/>
                              <a:cs typeface="Times New Roman"/>
                            </a:rPr>
                            <m:t>1</m:t>
                          </m:r>
                        </m:num>
                        <m:den>
                          <m:sSub>
                            <m:sSubPr>
                              <m:ctrlPr>
                                <a:rPr lang="it-IT" sz="2800" i="1">
                                  <a:effectLst/>
                                  <a:latin typeface="Cambria Math"/>
                                  <a:ea typeface="MS Mincho"/>
                                </a:rPr>
                              </m:ctrlPr>
                            </m:sSubPr>
                            <m:e>
                              <m:r>
                                <a:rPr lang="it-IT" sz="2800" i="1">
                                  <a:effectLst/>
                                  <a:latin typeface="Cambria Math"/>
                                  <a:ea typeface="MS Mincho"/>
                                  <a:cs typeface="Times New Roman"/>
                                </a:rPr>
                                <m:t>𝐽</m:t>
                              </m:r>
                            </m:e>
                            <m:sub>
                              <m:r>
                                <a:rPr lang="it-IT" sz="2800" i="1">
                                  <a:effectLst/>
                                  <a:latin typeface="Cambria Math"/>
                                  <a:ea typeface="MS Mincho"/>
                                  <a:cs typeface="Times New Roman"/>
                                </a:rPr>
                                <m:t>𝑔</m:t>
                              </m:r>
                            </m:sub>
                          </m:sSub>
                        </m:den>
                      </m:f>
                      <m:d>
                        <m:dPr>
                          <m:ctrlPr>
                            <a:rPr lang="it-IT" sz="2800" i="1">
                              <a:effectLst/>
                              <a:latin typeface="Cambria Math"/>
                              <a:ea typeface="MS Mincho"/>
                            </a:rPr>
                          </m:ctrlPr>
                        </m:dPr>
                        <m:e>
                          <m:r>
                            <a:rPr lang="it-IT" sz="2800" i="1">
                              <a:effectLst/>
                              <a:latin typeface="Cambria Math"/>
                              <a:ea typeface="MS Mincho"/>
                              <a:cs typeface="Times New Roman"/>
                            </a:rPr>
                            <m:t>𝜇</m:t>
                          </m:r>
                          <m:sSub>
                            <m:sSubPr>
                              <m:ctrlPr>
                                <a:rPr lang="it-IT" sz="2800" i="1">
                                  <a:effectLst/>
                                  <a:latin typeface="Cambria Math"/>
                                  <a:ea typeface="MS Mincho"/>
                                </a:rPr>
                              </m:ctrlPr>
                            </m:sSubPr>
                            <m:e>
                              <m:r>
                                <a:rPr lang="it-IT" sz="2800" i="1">
                                  <a:effectLst/>
                                  <a:latin typeface="Cambria Math"/>
                                  <a:ea typeface="MS Mincho"/>
                                  <a:cs typeface="Times New Roman"/>
                                </a:rPr>
                                <m:t>𝜗</m:t>
                              </m:r>
                            </m:e>
                            <m:sub>
                              <m:r>
                                <a:rPr lang="it-IT" sz="2800" i="1">
                                  <a:effectLst/>
                                  <a:latin typeface="Cambria Math"/>
                                  <a:ea typeface="MS Mincho"/>
                                  <a:cs typeface="Times New Roman"/>
                                </a:rPr>
                                <m:t>𝑑</m:t>
                              </m:r>
                              <m:r>
                                <a:rPr lang="it-IT" sz="2800" i="1">
                                  <a:effectLst/>
                                  <a:latin typeface="Cambria Math"/>
                                  <a:ea typeface="MS Mincho"/>
                                  <a:cs typeface="Times New Roman"/>
                                </a:rPr>
                                <m:t>,</m:t>
                              </m:r>
                              <m:r>
                                <a:rPr lang="it-IT" sz="2800" i="1">
                                  <a:effectLst/>
                                  <a:latin typeface="Cambria Math"/>
                                  <a:ea typeface="MS Mincho"/>
                                  <a:cs typeface="Times New Roman"/>
                                </a:rPr>
                                <m:t>𝑖</m:t>
                              </m:r>
                            </m:sub>
                          </m:sSub>
                          <m:r>
                            <a:rPr lang="it-IT" sz="2800" i="1">
                              <a:effectLst/>
                              <a:latin typeface="Cambria Math"/>
                              <a:ea typeface="MS Mincho"/>
                              <a:cs typeface="Times New Roman"/>
                            </a:rPr>
                            <m:t>+</m:t>
                          </m:r>
                          <m:r>
                            <a:rPr lang="it-IT" sz="2800" i="1">
                              <a:effectLst/>
                              <a:latin typeface="Cambria Math"/>
                              <a:ea typeface="MS Mincho"/>
                              <a:cs typeface="Times New Roman"/>
                            </a:rPr>
                            <m:t>𝑘</m:t>
                          </m:r>
                          <m:sSub>
                            <m:sSubPr>
                              <m:ctrlPr>
                                <a:rPr lang="it-IT" sz="2800" i="1">
                                  <a:effectLst/>
                                  <a:latin typeface="Cambria Math"/>
                                </a:rPr>
                              </m:ctrlPr>
                            </m:sSubPr>
                            <m:e>
                              <m:r>
                                <a:rPr lang="it-IT" sz="2800">
                                  <a:solidFill>
                                    <a:srgbClr val="545454"/>
                                  </a:solidFill>
                                  <a:effectLst/>
                                  <a:latin typeface="Cambria Math"/>
                                  <a:ea typeface="Calibri"/>
                                  <a:cs typeface="Arial"/>
                                </a:rPr>
                                <m:t>(</m:t>
                              </m:r>
                              <m:r>
                                <m:rPr>
                                  <m:sty m:val="p"/>
                                </m:rPr>
                                <a:rPr lang="it-IT" sz="2800">
                                  <a:solidFill>
                                    <a:srgbClr val="545454"/>
                                  </a:solidFill>
                                  <a:effectLst/>
                                  <a:latin typeface="Cambria Math"/>
                                  <a:ea typeface="Calibri"/>
                                  <a:cs typeface="Arial"/>
                                </a:rPr>
                                <m:t>ω</m:t>
                              </m:r>
                            </m:e>
                            <m:sub>
                              <m:r>
                                <a:rPr lang="it-IT" sz="2800" i="1">
                                  <a:effectLst/>
                                  <a:latin typeface="Cambria Math"/>
                                  <a:ea typeface="Calibri"/>
                                  <a:cs typeface="Times New Roman"/>
                                </a:rPr>
                                <m:t>𝑟</m:t>
                              </m:r>
                              <m:r>
                                <a:rPr lang="it-IT" sz="2800" i="1">
                                  <a:effectLst/>
                                  <a:latin typeface="Cambria Math"/>
                                  <a:ea typeface="Calibri"/>
                                  <a:cs typeface="Times New Roman"/>
                                </a:rPr>
                                <m:t>,</m:t>
                              </m:r>
                              <m:r>
                                <a:rPr lang="it-IT" sz="2800" i="1">
                                  <a:effectLst/>
                                  <a:latin typeface="Cambria Math"/>
                                  <a:ea typeface="Calibri"/>
                                  <a:cs typeface="Times New Roman"/>
                                </a:rPr>
                                <m:t>𝑖</m:t>
                              </m:r>
                            </m:sub>
                          </m:sSub>
                          <m:r>
                            <a:rPr lang="it-IT" sz="2800" i="1">
                              <a:effectLst/>
                              <a:latin typeface="Cambria Math"/>
                              <a:ea typeface="Calibri"/>
                              <a:cs typeface="Times New Roman"/>
                            </a:rPr>
                            <m:t>−</m:t>
                          </m:r>
                          <m:sSub>
                            <m:sSubPr>
                              <m:ctrlPr>
                                <a:rPr lang="it-IT" sz="2800" i="1">
                                  <a:effectLst/>
                                  <a:latin typeface="Cambria Math"/>
                                </a:rPr>
                              </m:ctrlPr>
                            </m:sSubPr>
                            <m:e>
                              <m:r>
                                <m:rPr>
                                  <m:sty m:val="p"/>
                                </m:rPr>
                                <a:rPr lang="it-IT" sz="2800">
                                  <a:solidFill>
                                    <a:srgbClr val="545454"/>
                                  </a:solidFill>
                                  <a:effectLst/>
                                  <a:latin typeface="Cambria Math"/>
                                  <a:ea typeface="Calibri"/>
                                  <a:cs typeface="Arial"/>
                                </a:rPr>
                                <m:t>ω</m:t>
                              </m:r>
                            </m:e>
                            <m:sub>
                              <m:r>
                                <a:rPr lang="it-IT" sz="2800" i="1">
                                  <a:effectLst/>
                                  <a:latin typeface="Cambria Math"/>
                                  <a:ea typeface="Calibri"/>
                                  <a:cs typeface="Times New Roman"/>
                                </a:rPr>
                                <m:t>𝑔</m:t>
                              </m:r>
                              <m:r>
                                <a:rPr lang="it-IT" sz="2800" i="1">
                                  <a:effectLst/>
                                  <a:latin typeface="Cambria Math"/>
                                  <a:ea typeface="Calibri"/>
                                  <a:cs typeface="Times New Roman"/>
                                </a:rPr>
                                <m:t>,</m:t>
                              </m:r>
                              <m:r>
                                <a:rPr lang="it-IT" sz="2800" i="1">
                                  <a:effectLst/>
                                  <a:latin typeface="Cambria Math"/>
                                  <a:ea typeface="Calibri"/>
                                  <a:cs typeface="Times New Roman"/>
                                </a:rPr>
                                <m:t>𝑖</m:t>
                              </m:r>
                            </m:sub>
                          </m:sSub>
                          <m:r>
                            <a:rPr lang="it-IT" sz="2800" i="1">
                              <a:effectLst/>
                              <a:latin typeface="Cambria Math"/>
                              <a:ea typeface="MS Mincho"/>
                              <a:cs typeface="Times New Roman"/>
                            </a:rPr>
                            <m:t>)−</m:t>
                          </m:r>
                          <m:f>
                            <m:fPr>
                              <m:ctrlPr>
                                <a:rPr lang="it-IT" sz="2800" i="1">
                                  <a:effectLst/>
                                  <a:latin typeface="Cambria Math"/>
                                </a:rPr>
                              </m:ctrlPr>
                            </m:fPr>
                            <m:num>
                              <m:sSub>
                                <m:sSubPr>
                                  <m:ctrlPr>
                                    <a:rPr lang="it-IT" sz="2800" i="1">
                                      <a:effectLst/>
                                      <a:latin typeface="Cambria Math"/>
                                    </a:rPr>
                                  </m:ctrlPr>
                                </m:sSubPr>
                                <m:e>
                                  <m:r>
                                    <a:rPr lang="it-IT" sz="2800" i="1">
                                      <a:effectLst/>
                                      <a:latin typeface="Cambria Math"/>
                                      <a:ea typeface="Calibri"/>
                                      <a:cs typeface="Times New Roman"/>
                                    </a:rPr>
                                    <m:t>𝑃</m:t>
                                  </m:r>
                                </m:e>
                                <m:sub>
                                  <m:r>
                                    <a:rPr lang="it-IT" sz="2800" i="1">
                                      <a:effectLst/>
                                      <a:latin typeface="Cambria Math"/>
                                      <a:ea typeface="Calibri"/>
                                      <a:cs typeface="Times New Roman"/>
                                    </a:rPr>
                                    <m:t>𝑔</m:t>
                                  </m:r>
                                  <m:r>
                                    <a:rPr lang="it-IT" sz="2800" i="1">
                                      <a:effectLst/>
                                      <a:latin typeface="Cambria Math"/>
                                      <a:ea typeface="Calibri"/>
                                      <a:cs typeface="Times New Roman"/>
                                    </a:rPr>
                                    <m:t>,</m:t>
                                  </m:r>
                                  <m:r>
                                    <a:rPr lang="it-IT" sz="2800" i="1">
                                      <a:effectLst/>
                                      <a:latin typeface="Cambria Math"/>
                                      <a:ea typeface="Calibri"/>
                                      <a:cs typeface="Times New Roman"/>
                                    </a:rPr>
                                    <m:t>𝑖</m:t>
                                  </m:r>
                                </m:sub>
                              </m:sSub>
                            </m:num>
                            <m:den>
                              <m:sSub>
                                <m:sSubPr>
                                  <m:ctrlPr>
                                    <a:rPr lang="it-IT" sz="2800" i="1">
                                      <a:effectLst/>
                                      <a:latin typeface="Cambria Math"/>
                                    </a:rPr>
                                  </m:ctrlPr>
                                </m:sSubPr>
                                <m:e>
                                  <m:r>
                                    <m:rPr>
                                      <m:sty m:val="p"/>
                                    </m:rPr>
                                    <a:rPr lang="it-IT" sz="2800">
                                      <a:solidFill>
                                        <a:srgbClr val="545454"/>
                                      </a:solidFill>
                                      <a:effectLst/>
                                      <a:latin typeface="Cambria Math"/>
                                      <a:ea typeface="Calibri"/>
                                      <a:cs typeface="Arial"/>
                                    </a:rPr>
                                    <m:t>ω</m:t>
                                  </m:r>
                                </m:e>
                                <m:sub>
                                  <m:r>
                                    <a:rPr lang="it-IT" sz="2800" i="1">
                                      <a:effectLst/>
                                      <a:latin typeface="Cambria Math"/>
                                      <a:ea typeface="Calibri"/>
                                      <a:cs typeface="Times New Roman"/>
                                    </a:rPr>
                                    <m:t>𝑔</m:t>
                                  </m:r>
                                  <m:r>
                                    <a:rPr lang="it-IT" sz="2800" i="1">
                                      <a:effectLst/>
                                      <a:latin typeface="Cambria Math"/>
                                      <a:ea typeface="Calibri"/>
                                      <a:cs typeface="Times New Roman"/>
                                    </a:rPr>
                                    <m:t>,</m:t>
                                  </m:r>
                                  <m:r>
                                    <a:rPr lang="it-IT" sz="2800" i="1">
                                      <a:effectLst/>
                                      <a:latin typeface="Cambria Math"/>
                                      <a:ea typeface="Calibri"/>
                                      <a:cs typeface="Times New Roman"/>
                                    </a:rPr>
                                    <m:t>𝑖</m:t>
                                  </m:r>
                                </m:sub>
                              </m:sSub>
                            </m:den>
                          </m:f>
                        </m:e>
                      </m:d>
                    </m:oMath>
                  </m:oMathPara>
                </a14:m>
                <a:endParaRPr lang="en-US" sz="2800" dirty="0" smtClean="0"/>
              </a:p>
              <a:p>
                <a:pPr algn="just" defTabSz="1859598" fontAlgn="base">
                  <a:lnSpc>
                    <a:spcPct val="150000"/>
                  </a:lnSpc>
                  <a:spcBef>
                    <a:spcPct val="0"/>
                  </a:spcBef>
                  <a:spcAft>
                    <a:spcPct val="0"/>
                  </a:spcAft>
                </a:pPr>
                <a14:m>
                  <m:oMathPara xmlns:m="http://schemas.openxmlformats.org/officeDocument/2006/math">
                    <m:oMathParaPr>
                      <m:jc m:val="centerGroup"/>
                    </m:oMathParaPr>
                    <m:oMath xmlns:m="http://schemas.openxmlformats.org/officeDocument/2006/math">
                      <m:acc>
                        <m:accPr>
                          <m:chr m:val="̇"/>
                          <m:ctrlPr>
                            <a:rPr lang="it-IT" sz="2800" i="1">
                              <a:latin typeface="Cambria Math"/>
                              <a:ea typeface="MS Mincho"/>
                            </a:rPr>
                          </m:ctrlPr>
                        </m:accPr>
                        <m:e>
                          <m:sSub>
                            <m:sSubPr>
                              <m:ctrlPr>
                                <a:rPr lang="it-IT" sz="2800" i="1">
                                  <a:effectLst/>
                                  <a:latin typeface="Cambria Math"/>
                                  <a:ea typeface="MS Mincho"/>
                                </a:rPr>
                              </m:ctrlPr>
                            </m:sSubPr>
                            <m:e>
                              <m:r>
                                <a:rPr lang="it-IT" sz="2800" i="1">
                                  <a:effectLst/>
                                  <a:latin typeface="Cambria Math"/>
                                  <a:ea typeface="MS Mincho"/>
                                  <a:cs typeface="Times New Roman"/>
                                </a:rPr>
                                <m:t>𝜗</m:t>
                              </m:r>
                            </m:e>
                            <m:sub>
                              <m:r>
                                <a:rPr lang="it-IT" sz="2800" i="1">
                                  <a:effectLst/>
                                  <a:latin typeface="Cambria Math"/>
                                  <a:ea typeface="MS Mincho"/>
                                  <a:cs typeface="Times New Roman"/>
                                </a:rPr>
                                <m:t>𝑑</m:t>
                              </m:r>
                              <m:r>
                                <a:rPr lang="it-IT" sz="2800" i="1">
                                  <a:effectLst/>
                                  <a:latin typeface="Cambria Math"/>
                                  <a:ea typeface="MS Mincho"/>
                                  <a:cs typeface="Times New Roman"/>
                                </a:rPr>
                                <m:t>,</m:t>
                              </m:r>
                              <m:r>
                                <a:rPr lang="it-IT" sz="2800" i="1">
                                  <a:effectLst/>
                                  <a:latin typeface="Cambria Math"/>
                                  <a:ea typeface="MS Mincho"/>
                                  <a:cs typeface="Times New Roman"/>
                                </a:rPr>
                                <m:t>𝑖</m:t>
                              </m:r>
                            </m:sub>
                          </m:sSub>
                        </m:e>
                      </m:acc>
                      <m:r>
                        <a:rPr lang="it-IT" sz="2800" i="1">
                          <a:effectLst/>
                          <a:latin typeface="Cambria Math"/>
                          <a:ea typeface="MS Mincho"/>
                          <a:cs typeface="Times New Roman"/>
                        </a:rPr>
                        <m:t>=</m:t>
                      </m:r>
                      <m:sSub>
                        <m:sSubPr>
                          <m:ctrlPr>
                            <a:rPr lang="it-IT" sz="2800" i="1">
                              <a:effectLst/>
                              <a:latin typeface="Cambria Math"/>
                            </a:rPr>
                          </m:ctrlPr>
                        </m:sSubPr>
                        <m:e>
                          <m:r>
                            <m:rPr>
                              <m:sty m:val="p"/>
                            </m:rPr>
                            <a:rPr lang="it-IT" sz="2800">
                              <a:solidFill>
                                <a:srgbClr val="545454"/>
                              </a:solidFill>
                              <a:effectLst/>
                              <a:latin typeface="Cambria Math"/>
                              <a:ea typeface="Calibri"/>
                              <a:cs typeface="Arial"/>
                            </a:rPr>
                            <m:t>ω</m:t>
                          </m:r>
                        </m:e>
                        <m:sub>
                          <m:r>
                            <a:rPr lang="it-IT" sz="2800" i="1">
                              <a:effectLst/>
                              <a:latin typeface="Cambria Math"/>
                              <a:ea typeface="Calibri"/>
                              <a:cs typeface="Times New Roman"/>
                            </a:rPr>
                            <m:t>𝑟</m:t>
                          </m:r>
                          <m:r>
                            <a:rPr lang="it-IT" sz="2800" i="1">
                              <a:effectLst/>
                              <a:latin typeface="Cambria Math"/>
                              <a:ea typeface="Calibri"/>
                              <a:cs typeface="Times New Roman"/>
                            </a:rPr>
                            <m:t>,</m:t>
                          </m:r>
                          <m:r>
                            <a:rPr lang="it-IT" sz="2800" i="1">
                              <a:effectLst/>
                              <a:latin typeface="Cambria Math"/>
                              <a:ea typeface="Calibri"/>
                              <a:cs typeface="Times New Roman"/>
                            </a:rPr>
                            <m:t>𝑖</m:t>
                          </m:r>
                        </m:sub>
                      </m:sSub>
                      <m:r>
                        <a:rPr lang="it-IT" sz="2800" i="1">
                          <a:effectLst/>
                          <a:latin typeface="Cambria Math"/>
                          <a:ea typeface="Calibri"/>
                          <a:cs typeface="Times New Roman"/>
                        </a:rPr>
                        <m:t>−</m:t>
                      </m:r>
                      <m:sSub>
                        <m:sSubPr>
                          <m:ctrlPr>
                            <a:rPr lang="it-IT" sz="2800" i="1">
                              <a:effectLst/>
                              <a:latin typeface="Cambria Math"/>
                            </a:rPr>
                          </m:ctrlPr>
                        </m:sSubPr>
                        <m:e>
                          <m:r>
                            <m:rPr>
                              <m:sty m:val="p"/>
                            </m:rPr>
                            <a:rPr lang="it-IT" sz="2800">
                              <a:solidFill>
                                <a:srgbClr val="545454"/>
                              </a:solidFill>
                              <a:effectLst/>
                              <a:latin typeface="Cambria Math"/>
                              <a:ea typeface="Calibri"/>
                              <a:cs typeface="Arial"/>
                            </a:rPr>
                            <m:t>ω</m:t>
                          </m:r>
                        </m:e>
                        <m:sub>
                          <m:r>
                            <a:rPr lang="it-IT" sz="2800" i="1">
                              <a:effectLst/>
                              <a:latin typeface="Cambria Math"/>
                              <a:ea typeface="Calibri"/>
                              <a:cs typeface="Times New Roman"/>
                            </a:rPr>
                            <m:t>𝑔</m:t>
                          </m:r>
                          <m:r>
                            <a:rPr lang="it-IT" sz="2800" i="1">
                              <a:effectLst/>
                              <a:latin typeface="Cambria Math"/>
                              <a:ea typeface="Calibri"/>
                              <a:cs typeface="Times New Roman"/>
                            </a:rPr>
                            <m:t>,</m:t>
                          </m:r>
                          <m:r>
                            <a:rPr lang="it-IT" sz="2800" i="1">
                              <a:effectLst/>
                              <a:latin typeface="Cambria Math"/>
                              <a:ea typeface="Calibri"/>
                              <a:cs typeface="Times New Roman"/>
                            </a:rPr>
                            <m:t>𝑖</m:t>
                          </m:r>
                        </m:sub>
                      </m:sSub>
                    </m:oMath>
                  </m:oMathPara>
                </a14:m>
                <a:endParaRPr lang="en-US" sz="2800" dirty="0" smtClean="0"/>
              </a:p>
            </p:txBody>
          </p:sp>
        </mc:Choice>
        <mc:Fallback xmlns="">
          <p:sp>
            <p:nvSpPr>
              <p:cNvPr id="61" name="Rettangolo 40"/>
              <p:cNvSpPr>
                <a:spLocks noRot="1" noChangeAspect="1" noMove="1" noResize="1" noEditPoints="1" noAdjustHandles="1" noChangeArrowheads="1" noChangeShapeType="1" noTextEdit="1"/>
              </p:cNvSpPr>
              <p:nvPr/>
            </p:nvSpPr>
            <p:spPr bwMode="auto">
              <a:xfrm>
                <a:off x="7056540" y="14316595"/>
                <a:ext cx="6515444" cy="3756175"/>
              </a:xfrm>
              <a:prstGeom prst="rect">
                <a:avLst/>
              </a:prstGeom>
              <a:blipFill rotWithShape="1">
                <a:blip r:embed="rId8"/>
                <a:stretch>
                  <a:fillRect/>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it-IT">
                    <a:noFill/>
                  </a:rPr>
                  <a:t> </a:t>
                </a:r>
              </a:p>
            </p:txBody>
          </p:sp>
        </mc:Fallback>
      </mc:AlternateContent>
      <p:sp>
        <p:nvSpPr>
          <p:cNvPr id="57" name="Rectangle 223"/>
          <p:cNvSpPr>
            <a:spLocks noChangeArrowheads="1"/>
          </p:cNvSpPr>
          <p:nvPr/>
        </p:nvSpPr>
        <p:spPr bwMode="auto">
          <a:xfrm>
            <a:off x="303218" y="9215786"/>
            <a:ext cx="13323600" cy="9289032"/>
          </a:xfrm>
          <a:prstGeom prst="rect">
            <a:avLst/>
          </a:prstGeom>
          <a:noFill/>
          <a:ln w="28575">
            <a:solidFill>
              <a:srgbClr val="00206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sz="7200">
                <a:solidFill>
                  <a:schemeClr val="tx1"/>
                </a:solidFill>
                <a:latin typeface="Calibri" panose="020F0502020204030204" pitchFamily="34" charset="0"/>
                <a:cs typeface="Arial" panose="020B0604020202020204" pitchFamily="34" charset="0"/>
              </a:defRPr>
            </a:lvl1pPr>
            <a:lvl2pPr marL="742950" indent="-285750">
              <a:defRPr sz="7200">
                <a:solidFill>
                  <a:schemeClr val="tx1"/>
                </a:solidFill>
                <a:latin typeface="Calibri" panose="020F0502020204030204" pitchFamily="34" charset="0"/>
                <a:cs typeface="Arial" panose="020B0604020202020204" pitchFamily="34" charset="0"/>
              </a:defRPr>
            </a:lvl2pPr>
            <a:lvl3pPr marL="1143000" indent="-228600">
              <a:defRPr sz="7200">
                <a:solidFill>
                  <a:schemeClr val="tx1"/>
                </a:solidFill>
                <a:latin typeface="Calibri" panose="020F0502020204030204" pitchFamily="34" charset="0"/>
                <a:cs typeface="Arial" panose="020B0604020202020204" pitchFamily="34" charset="0"/>
              </a:defRPr>
            </a:lvl3pPr>
            <a:lvl4pPr marL="1600200" indent="-228600">
              <a:defRPr sz="7200">
                <a:solidFill>
                  <a:schemeClr val="tx1"/>
                </a:solidFill>
                <a:latin typeface="Calibri" panose="020F0502020204030204" pitchFamily="34" charset="0"/>
                <a:cs typeface="Arial" panose="020B0604020202020204" pitchFamily="34" charset="0"/>
              </a:defRPr>
            </a:lvl4pPr>
            <a:lvl5pPr marL="2057400" indent="-228600">
              <a:defRPr sz="7200">
                <a:solidFill>
                  <a:schemeClr val="tx1"/>
                </a:solidFill>
                <a:latin typeface="Calibri" panose="020F0502020204030204" pitchFamily="34" charset="0"/>
                <a:cs typeface="Arial" panose="020B0604020202020204" pitchFamily="34" charset="0"/>
              </a:defRPr>
            </a:lvl5pPr>
            <a:lvl6pPr marL="2514600" indent="-228600" defTabSz="1828800" eaLnBrk="0" fontAlgn="base" hangingPunct="0">
              <a:spcBef>
                <a:spcPct val="0"/>
              </a:spcBef>
              <a:spcAft>
                <a:spcPct val="0"/>
              </a:spcAft>
              <a:defRPr sz="7200">
                <a:solidFill>
                  <a:schemeClr val="tx1"/>
                </a:solidFill>
                <a:latin typeface="Calibri" panose="020F0502020204030204" pitchFamily="34" charset="0"/>
                <a:cs typeface="Arial" panose="020B0604020202020204" pitchFamily="34" charset="0"/>
              </a:defRPr>
            </a:lvl6pPr>
            <a:lvl7pPr marL="2971800" indent="-228600" defTabSz="1828800" eaLnBrk="0" fontAlgn="base" hangingPunct="0">
              <a:spcBef>
                <a:spcPct val="0"/>
              </a:spcBef>
              <a:spcAft>
                <a:spcPct val="0"/>
              </a:spcAft>
              <a:defRPr sz="7200">
                <a:solidFill>
                  <a:schemeClr val="tx1"/>
                </a:solidFill>
                <a:latin typeface="Calibri" panose="020F0502020204030204" pitchFamily="34" charset="0"/>
                <a:cs typeface="Arial" panose="020B0604020202020204" pitchFamily="34" charset="0"/>
              </a:defRPr>
            </a:lvl7pPr>
            <a:lvl8pPr marL="3429000" indent="-228600" defTabSz="1828800" eaLnBrk="0" fontAlgn="base" hangingPunct="0">
              <a:spcBef>
                <a:spcPct val="0"/>
              </a:spcBef>
              <a:spcAft>
                <a:spcPct val="0"/>
              </a:spcAft>
              <a:defRPr sz="7200">
                <a:solidFill>
                  <a:schemeClr val="tx1"/>
                </a:solidFill>
                <a:latin typeface="Calibri" panose="020F0502020204030204" pitchFamily="34" charset="0"/>
                <a:cs typeface="Arial" panose="020B0604020202020204" pitchFamily="34" charset="0"/>
              </a:defRPr>
            </a:lvl8pPr>
            <a:lvl9pPr marL="3886200" indent="-228600" defTabSz="1828800" eaLnBrk="0" fontAlgn="base" hangingPunct="0">
              <a:spcBef>
                <a:spcPct val="0"/>
              </a:spcBef>
              <a:spcAft>
                <a:spcPct val="0"/>
              </a:spcAft>
              <a:defRPr sz="7200">
                <a:solidFill>
                  <a:schemeClr val="tx1"/>
                </a:solidFill>
                <a:latin typeface="Calibri" panose="020F0502020204030204" pitchFamily="34" charset="0"/>
                <a:cs typeface="Arial" panose="020B0604020202020204" pitchFamily="34" charset="0"/>
              </a:defRPr>
            </a:lvl9pPr>
          </a:lstStyle>
          <a:p>
            <a:endParaRPr lang="it-IT" altLang="it-IT">
              <a:latin typeface="Arial" panose="020B0604020202020204" pitchFamily="34" charset="0"/>
              <a:ea typeface="ＭＳ Ｐゴシック" panose="020B0600070205080204" pitchFamily="34" charset="-128"/>
            </a:endParaRPr>
          </a:p>
        </p:txBody>
      </p:sp>
      <p:sp>
        <p:nvSpPr>
          <p:cNvPr id="58" name="Text Box 3298"/>
          <p:cNvSpPr txBox="1">
            <a:spLocks noChangeArrowheads="1"/>
          </p:cNvSpPr>
          <p:nvPr/>
        </p:nvSpPr>
        <p:spPr bwMode="auto">
          <a:xfrm>
            <a:off x="468706" y="9402261"/>
            <a:ext cx="12960000" cy="835148"/>
          </a:xfrm>
          <a:prstGeom prst="rect">
            <a:avLst/>
          </a:prstGeom>
          <a:solidFill>
            <a:srgbClr val="002060"/>
          </a:solidFill>
          <a:ln w="9525">
            <a:solidFill>
              <a:srgbClr val="000000"/>
            </a:solidFill>
            <a:miter lim="800000"/>
            <a:headEnd/>
            <a:tailEnd/>
          </a:ln>
          <a:extLst/>
        </p:spPr>
        <p:txBody>
          <a:bodyPr wrap="square" lIns="91423" tIns="45712" rIns="91423" bIns="45712">
            <a:spAutoFit/>
          </a:bodyPr>
          <a:lstStyle>
            <a:lvl1pPr>
              <a:defRPr sz="7200">
                <a:solidFill>
                  <a:schemeClr val="tx1"/>
                </a:solidFill>
                <a:latin typeface="Calibri" panose="020F0502020204030204" pitchFamily="34" charset="0"/>
                <a:cs typeface="Arial" panose="020B0604020202020204" pitchFamily="34" charset="0"/>
              </a:defRPr>
            </a:lvl1pPr>
            <a:lvl2pPr marL="742950" indent="-285750">
              <a:defRPr sz="7200">
                <a:solidFill>
                  <a:schemeClr val="tx1"/>
                </a:solidFill>
                <a:latin typeface="Calibri" panose="020F0502020204030204" pitchFamily="34" charset="0"/>
                <a:cs typeface="Arial" panose="020B0604020202020204" pitchFamily="34" charset="0"/>
              </a:defRPr>
            </a:lvl2pPr>
            <a:lvl3pPr marL="1143000" indent="-228600">
              <a:defRPr sz="7200">
                <a:solidFill>
                  <a:schemeClr val="tx1"/>
                </a:solidFill>
                <a:latin typeface="Calibri" panose="020F0502020204030204" pitchFamily="34" charset="0"/>
                <a:cs typeface="Arial" panose="020B0604020202020204" pitchFamily="34" charset="0"/>
              </a:defRPr>
            </a:lvl3pPr>
            <a:lvl4pPr marL="1600200" indent="-228600">
              <a:defRPr sz="7200">
                <a:solidFill>
                  <a:schemeClr val="tx1"/>
                </a:solidFill>
                <a:latin typeface="Calibri" panose="020F0502020204030204" pitchFamily="34" charset="0"/>
                <a:cs typeface="Arial" panose="020B0604020202020204" pitchFamily="34" charset="0"/>
              </a:defRPr>
            </a:lvl4pPr>
            <a:lvl5pPr marL="2057400" indent="-228600">
              <a:defRPr sz="7200">
                <a:solidFill>
                  <a:schemeClr val="tx1"/>
                </a:solidFill>
                <a:latin typeface="Calibri" panose="020F0502020204030204" pitchFamily="34" charset="0"/>
                <a:cs typeface="Arial" panose="020B0604020202020204" pitchFamily="34" charset="0"/>
              </a:defRPr>
            </a:lvl5pPr>
            <a:lvl6pPr marL="2514600" indent="-228600" defTabSz="1828800" eaLnBrk="0" fontAlgn="base" hangingPunct="0">
              <a:spcBef>
                <a:spcPct val="0"/>
              </a:spcBef>
              <a:spcAft>
                <a:spcPct val="0"/>
              </a:spcAft>
              <a:defRPr sz="7200">
                <a:solidFill>
                  <a:schemeClr val="tx1"/>
                </a:solidFill>
                <a:latin typeface="Calibri" panose="020F0502020204030204" pitchFamily="34" charset="0"/>
                <a:cs typeface="Arial" panose="020B0604020202020204" pitchFamily="34" charset="0"/>
              </a:defRPr>
            </a:lvl6pPr>
            <a:lvl7pPr marL="2971800" indent="-228600" defTabSz="1828800" eaLnBrk="0" fontAlgn="base" hangingPunct="0">
              <a:spcBef>
                <a:spcPct val="0"/>
              </a:spcBef>
              <a:spcAft>
                <a:spcPct val="0"/>
              </a:spcAft>
              <a:defRPr sz="7200">
                <a:solidFill>
                  <a:schemeClr val="tx1"/>
                </a:solidFill>
                <a:latin typeface="Calibri" panose="020F0502020204030204" pitchFamily="34" charset="0"/>
                <a:cs typeface="Arial" panose="020B0604020202020204" pitchFamily="34" charset="0"/>
              </a:defRPr>
            </a:lvl7pPr>
            <a:lvl8pPr marL="3429000" indent="-228600" defTabSz="1828800" eaLnBrk="0" fontAlgn="base" hangingPunct="0">
              <a:spcBef>
                <a:spcPct val="0"/>
              </a:spcBef>
              <a:spcAft>
                <a:spcPct val="0"/>
              </a:spcAft>
              <a:defRPr sz="7200">
                <a:solidFill>
                  <a:schemeClr val="tx1"/>
                </a:solidFill>
                <a:latin typeface="Calibri" panose="020F0502020204030204" pitchFamily="34" charset="0"/>
                <a:cs typeface="Arial" panose="020B0604020202020204" pitchFamily="34" charset="0"/>
              </a:defRPr>
            </a:lvl8pPr>
            <a:lvl9pPr marL="3886200" indent="-228600" defTabSz="1828800" eaLnBrk="0" fontAlgn="base" hangingPunct="0">
              <a:spcBef>
                <a:spcPct val="0"/>
              </a:spcBef>
              <a:spcAft>
                <a:spcPct val="0"/>
              </a:spcAft>
              <a:defRPr sz="7200">
                <a:solidFill>
                  <a:schemeClr val="tx1"/>
                </a:solidFill>
                <a:latin typeface="Calibri" panose="020F0502020204030204" pitchFamily="34" charset="0"/>
                <a:cs typeface="Arial" panose="020B0604020202020204" pitchFamily="34" charset="0"/>
              </a:defRPr>
            </a:lvl9pPr>
          </a:lstStyle>
          <a:p>
            <a:r>
              <a:rPr lang="en-US" altLang="it-IT" sz="4800" b="1" dirty="0" smtClean="0">
                <a:solidFill>
                  <a:schemeClr val="bg1"/>
                </a:solidFill>
                <a:latin typeface="Arial" panose="020B0604020202020204" pitchFamily="34" charset="0"/>
                <a:ea typeface="ＭＳ Ｐゴシック" panose="020B0600070205080204" pitchFamily="34" charset="-128"/>
              </a:rPr>
              <a:t>Wind Farm Generator Model</a:t>
            </a:r>
            <a:endParaRPr lang="en-US" altLang="it-IT" sz="4800" b="1" dirty="0">
              <a:solidFill>
                <a:schemeClr val="bg1"/>
              </a:solidFill>
              <a:latin typeface="Arial" panose="020B0604020202020204" pitchFamily="34" charset="0"/>
              <a:ea typeface="ＭＳ Ｐゴシック" panose="020B0600070205080204" pitchFamily="34" charset="-128"/>
            </a:endParaRPr>
          </a:p>
        </p:txBody>
      </p:sp>
      <p:sp>
        <p:nvSpPr>
          <p:cNvPr id="66" name="Rectangle 223"/>
          <p:cNvSpPr>
            <a:spLocks noChangeArrowheads="1"/>
          </p:cNvSpPr>
          <p:nvPr/>
        </p:nvSpPr>
        <p:spPr bwMode="auto">
          <a:xfrm>
            <a:off x="13844793" y="9215787"/>
            <a:ext cx="13284000" cy="9289031"/>
          </a:xfrm>
          <a:prstGeom prst="rect">
            <a:avLst/>
          </a:prstGeom>
          <a:noFill/>
          <a:ln w="28575">
            <a:solidFill>
              <a:srgbClr val="00206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sz="7200">
                <a:solidFill>
                  <a:schemeClr val="tx1"/>
                </a:solidFill>
                <a:latin typeface="Calibri" panose="020F0502020204030204" pitchFamily="34" charset="0"/>
                <a:cs typeface="Arial" panose="020B0604020202020204" pitchFamily="34" charset="0"/>
              </a:defRPr>
            </a:lvl1pPr>
            <a:lvl2pPr marL="742950" indent="-285750">
              <a:defRPr sz="7200">
                <a:solidFill>
                  <a:schemeClr val="tx1"/>
                </a:solidFill>
                <a:latin typeface="Calibri" panose="020F0502020204030204" pitchFamily="34" charset="0"/>
                <a:cs typeface="Arial" panose="020B0604020202020204" pitchFamily="34" charset="0"/>
              </a:defRPr>
            </a:lvl2pPr>
            <a:lvl3pPr marL="1143000" indent="-228600">
              <a:defRPr sz="7200">
                <a:solidFill>
                  <a:schemeClr val="tx1"/>
                </a:solidFill>
                <a:latin typeface="Calibri" panose="020F0502020204030204" pitchFamily="34" charset="0"/>
                <a:cs typeface="Arial" panose="020B0604020202020204" pitchFamily="34" charset="0"/>
              </a:defRPr>
            </a:lvl3pPr>
            <a:lvl4pPr marL="1600200" indent="-228600">
              <a:defRPr sz="7200">
                <a:solidFill>
                  <a:schemeClr val="tx1"/>
                </a:solidFill>
                <a:latin typeface="Calibri" panose="020F0502020204030204" pitchFamily="34" charset="0"/>
                <a:cs typeface="Arial" panose="020B0604020202020204" pitchFamily="34" charset="0"/>
              </a:defRPr>
            </a:lvl4pPr>
            <a:lvl5pPr marL="2057400" indent="-228600">
              <a:defRPr sz="7200">
                <a:solidFill>
                  <a:schemeClr val="tx1"/>
                </a:solidFill>
                <a:latin typeface="Calibri" panose="020F0502020204030204" pitchFamily="34" charset="0"/>
                <a:cs typeface="Arial" panose="020B0604020202020204" pitchFamily="34" charset="0"/>
              </a:defRPr>
            </a:lvl5pPr>
            <a:lvl6pPr marL="2514600" indent="-228600" defTabSz="1828800" eaLnBrk="0" fontAlgn="base" hangingPunct="0">
              <a:spcBef>
                <a:spcPct val="0"/>
              </a:spcBef>
              <a:spcAft>
                <a:spcPct val="0"/>
              </a:spcAft>
              <a:defRPr sz="7200">
                <a:solidFill>
                  <a:schemeClr val="tx1"/>
                </a:solidFill>
                <a:latin typeface="Calibri" panose="020F0502020204030204" pitchFamily="34" charset="0"/>
                <a:cs typeface="Arial" panose="020B0604020202020204" pitchFamily="34" charset="0"/>
              </a:defRPr>
            </a:lvl6pPr>
            <a:lvl7pPr marL="2971800" indent="-228600" defTabSz="1828800" eaLnBrk="0" fontAlgn="base" hangingPunct="0">
              <a:spcBef>
                <a:spcPct val="0"/>
              </a:spcBef>
              <a:spcAft>
                <a:spcPct val="0"/>
              </a:spcAft>
              <a:defRPr sz="7200">
                <a:solidFill>
                  <a:schemeClr val="tx1"/>
                </a:solidFill>
                <a:latin typeface="Calibri" panose="020F0502020204030204" pitchFamily="34" charset="0"/>
                <a:cs typeface="Arial" panose="020B0604020202020204" pitchFamily="34" charset="0"/>
              </a:defRPr>
            </a:lvl7pPr>
            <a:lvl8pPr marL="3429000" indent="-228600" defTabSz="1828800" eaLnBrk="0" fontAlgn="base" hangingPunct="0">
              <a:spcBef>
                <a:spcPct val="0"/>
              </a:spcBef>
              <a:spcAft>
                <a:spcPct val="0"/>
              </a:spcAft>
              <a:defRPr sz="7200">
                <a:solidFill>
                  <a:schemeClr val="tx1"/>
                </a:solidFill>
                <a:latin typeface="Calibri" panose="020F0502020204030204" pitchFamily="34" charset="0"/>
                <a:cs typeface="Arial" panose="020B0604020202020204" pitchFamily="34" charset="0"/>
              </a:defRPr>
            </a:lvl8pPr>
            <a:lvl9pPr marL="3886200" indent="-228600" defTabSz="1828800" eaLnBrk="0" fontAlgn="base" hangingPunct="0">
              <a:spcBef>
                <a:spcPct val="0"/>
              </a:spcBef>
              <a:spcAft>
                <a:spcPct val="0"/>
              </a:spcAft>
              <a:defRPr sz="7200">
                <a:solidFill>
                  <a:schemeClr val="tx1"/>
                </a:solidFill>
                <a:latin typeface="Calibri" panose="020F0502020204030204" pitchFamily="34" charset="0"/>
                <a:cs typeface="Arial" panose="020B0604020202020204" pitchFamily="34" charset="0"/>
              </a:defRPr>
            </a:lvl9pPr>
          </a:lstStyle>
          <a:p>
            <a:endParaRPr lang="it-IT" altLang="it-IT">
              <a:latin typeface="Arial" panose="020B0604020202020204" pitchFamily="34" charset="0"/>
              <a:ea typeface="ＭＳ Ｐゴシック" panose="020B0600070205080204" pitchFamily="34" charset="-128"/>
            </a:endParaRPr>
          </a:p>
        </p:txBody>
      </p:sp>
      <p:sp>
        <p:nvSpPr>
          <p:cNvPr id="73" name="Text Box 3298"/>
          <p:cNvSpPr txBox="1">
            <a:spLocks noChangeArrowheads="1"/>
          </p:cNvSpPr>
          <p:nvPr/>
        </p:nvSpPr>
        <p:spPr bwMode="auto">
          <a:xfrm>
            <a:off x="14005472" y="9402261"/>
            <a:ext cx="12960000" cy="835148"/>
          </a:xfrm>
          <a:prstGeom prst="rect">
            <a:avLst/>
          </a:prstGeom>
          <a:solidFill>
            <a:srgbClr val="002060"/>
          </a:solidFill>
          <a:ln w="9525">
            <a:solidFill>
              <a:srgbClr val="000000"/>
            </a:solidFill>
            <a:miter lim="800000"/>
            <a:headEnd/>
            <a:tailEnd/>
          </a:ln>
          <a:extLst/>
        </p:spPr>
        <p:txBody>
          <a:bodyPr wrap="square" lIns="91423" tIns="45712" rIns="91423" bIns="45712">
            <a:spAutoFit/>
          </a:bodyPr>
          <a:lstStyle>
            <a:lvl1pPr>
              <a:defRPr sz="7200">
                <a:solidFill>
                  <a:schemeClr val="tx1"/>
                </a:solidFill>
                <a:latin typeface="Calibri" panose="020F0502020204030204" pitchFamily="34" charset="0"/>
                <a:cs typeface="Arial" panose="020B0604020202020204" pitchFamily="34" charset="0"/>
              </a:defRPr>
            </a:lvl1pPr>
            <a:lvl2pPr marL="742950" indent="-285750">
              <a:defRPr sz="7200">
                <a:solidFill>
                  <a:schemeClr val="tx1"/>
                </a:solidFill>
                <a:latin typeface="Calibri" panose="020F0502020204030204" pitchFamily="34" charset="0"/>
                <a:cs typeface="Arial" panose="020B0604020202020204" pitchFamily="34" charset="0"/>
              </a:defRPr>
            </a:lvl2pPr>
            <a:lvl3pPr marL="1143000" indent="-228600">
              <a:defRPr sz="7200">
                <a:solidFill>
                  <a:schemeClr val="tx1"/>
                </a:solidFill>
                <a:latin typeface="Calibri" panose="020F0502020204030204" pitchFamily="34" charset="0"/>
                <a:cs typeface="Arial" panose="020B0604020202020204" pitchFamily="34" charset="0"/>
              </a:defRPr>
            </a:lvl3pPr>
            <a:lvl4pPr marL="1600200" indent="-228600">
              <a:defRPr sz="7200">
                <a:solidFill>
                  <a:schemeClr val="tx1"/>
                </a:solidFill>
                <a:latin typeface="Calibri" panose="020F0502020204030204" pitchFamily="34" charset="0"/>
                <a:cs typeface="Arial" panose="020B0604020202020204" pitchFamily="34" charset="0"/>
              </a:defRPr>
            </a:lvl4pPr>
            <a:lvl5pPr marL="2057400" indent="-228600">
              <a:defRPr sz="7200">
                <a:solidFill>
                  <a:schemeClr val="tx1"/>
                </a:solidFill>
                <a:latin typeface="Calibri" panose="020F0502020204030204" pitchFamily="34" charset="0"/>
                <a:cs typeface="Arial" panose="020B0604020202020204" pitchFamily="34" charset="0"/>
              </a:defRPr>
            </a:lvl5pPr>
            <a:lvl6pPr marL="2514600" indent="-228600" defTabSz="1828800" eaLnBrk="0" fontAlgn="base" hangingPunct="0">
              <a:spcBef>
                <a:spcPct val="0"/>
              </a:spcBef>
              <a:spcAft>
                <a:spcPct val="0"/>
              </a:spcAft>
              <a:defRPr sz="7200">
                <a:solidFill>
                  <a:schemeClr val="tx1"/>
                </a:solidFill>
                <a:latin typeface="Calibri" panose="020F0502020204030204" pitchFamily="34" charset="0"/>
                <a:cs typeface="Arial" panose="020B0604020202020204" pitchFamily="34" charset="0"/>
              </a:defRPr>
            </a:lvl6pPr>
            <a:lvl7pPr marL="2971800" indent="-228600" defTabSz="1828800" eaLnBrk="0" fontAlgn="base" hangingPunct="0">
              <a:spcBef>
                <a:spcPct val="0"/>
              </a:spcBef>
              <a:spcAft>
                <a:spcPct val="0"/>
              </a:spcAft>
              <a:defRPr sz="7200">
                <a:solidFill>
                  <a:schemeClr val="tx1"/>
                </a:solidFill>
                <a:latin typeface="Calibri" panose="020F0502020204030204" pitchFamily="34" charset="0"/>
                <a:cs typeface="Arial" panose="020B0604020202020204" pitchFamily="34" charset="0"/>
              </a:defRPr>
            </a:lvl7pPr>
            <a:lvl8pPr marL="3429000" indent="-228600" defTabSz="1828800" eaLnBrk="0" fontAlgn="base" hangingPunct="0">
              <a:spcBef>
                <a:spcPct val="0"/>
              </a:spcBef>
              <a:spcAft>
                <a:spcPct val="0"/>
              </a:spcAft>
              <a:defRPr sz="7200">
                <a:solidFill>
                  <a:schemeClr val="tx1"/>
                </a:solidFill>
                <a:latin typeface="Calibri" panose="020F0502020204030204" pitchFamily="34" charset="0"/>
                <a:cs typeface="Arial" panose="020B0604020202020204" pitchFamily="34" charset="0"/>
              </a:defRPr>
            </a:lvl8pPr>
            <a:lvl9pPr marL="3886200" indent="-228600" defTabSz="1828800" eaLnBrk="0" fontAlgn="base" hangingPunct="0">
              <a:spcBef>
                <a:spcPct val="0"/>
              </a:spcBef>
              <a:spcAft>
                <a:spcPct val="0"/>
              </a:spcAft>
              <a:defRPr sz="7200">
                <a:solidFill>
                  <a:schemeClr val="tx1"/>
                </a:solidFill>
                <a:latin typeface="Calibri" panose="020F0502020204030204" pitchFamily="34" charset="0"/>
                <a:cs typeface="Arial" panose="020B0604020202020204" pitchFamily="34" charset="0"/>
              </a:defRPr>
            </a:lvl9pPr>
          </a:lstStyle>
          <a:p>
            <a:r>
              <a:rPr lang="en-US" altLang="it-IT" sz="4800" b="1" dirty="0" smtClean="0">
                <a:solidFill>
                  <a:schemeClr val="bg1"/>
                </a:solidFill>
                <a:latin typeface="Arial" panose="020B0604020202020204" pitchFamily="34" charset="0"/>
                <a:ea typeface="ＭＳ Ｐゴシック" panose="020B0600070205080204" pitchFamily="34" charset="-128"/>
              </a:rPr>
              <a:t>Network Model and MPT Controller</a:t>
            </a:r>
            <a:endParaRPr lang="en-US" altLang="it-IT" sz="4800" b="1" dirty="0">
              <a:solidFill>
                <a:schemeClr val="bg1"/>
              </a:solidFill>
              <a:latin typeface="Arial" panose="020B0604020202020204" pitchFamily="34" charset="0"/>
              <a:ea typeface="ＭＳ Ｐゴシック" panose="020B0600070205080204" pitchFamily="34" charset="-128"/>
            </a:endParaRPr>
          </a:p>
        </p:txBody>
      </p:sp>
      <p:sp>
        <p:nvSpPr>
          <p:cNvPr id="36" name="Rettangolo 35"/>
          <p:cNvSpPr/>
          <p:nvPr/>
        </p:nvSpPr>
        <p:spPr>
          <a:xfrm>
            <a:off x="14005472" y="10439292"/>
            <a:ext cx="12923056" cy="1877437"/>
          </a:xfrm>
          <a:prstGeom prst="rect">
            <a:avLst/>
          </a:prstGeom>
        </p:spPr>
        <p:txBody>
          <a:bodyPr wrap="square">
            <a:spAutoFit/>
          </a:bodyPr>
          <a:lstStyle/>
          <a:p>
            <a:pPr algn="just"/>
            <a:r>
              <a:rPr lang="en-GB" sz="2900" dirty="0">
                <a:ea typeface="Times New Roman"/>
              </a:rPr>
              <a:t>The implemented wind farm </a:t>
            </a:r>
            <a:r>
              <a:rPr lang="en-GB" sz="2900" dirty="0" smtClean="0">
                <a:ea typeface="Times New Roman"/>
              </a:rPr>
              <a:t>is </a:t>
            </a:r>
            <a:r>
              <a:rPr lang="en-GB" sz="2900" dirty="0">
                <a:ea typeface="Times New Roman"/>
              </a:rPr>
              <a:t>composed of twenty </a:t>
            </a:r>
            <a:r>
              <a:rPr lang="en-GB" sz="2900" dirty="0" smtClean="0">
                <a:ea typeface="Times New Roman"/>
              </a:rPr>
              <a:t>PMSG dynamic models. </a:t>
            </a:r>
            <a:r>
              <a:rPr lang="en-GB" sz="2900" dirty="0">
                <a:ea typeface="Times New Roman"/>
              </a:rPr>
              <a:t>The turbines are located along four </a:t>
            </a:r>
            <a:r>
              <a:rPr lang="en-GB" sz="2900" dirty="0" smtClean="0">
                <a:ea typeface="Times New Roman"/>
              </a:rPr>
              <a:t>feeders. </a:t>
            </a:r>
            <a:r>
              <a:rPr lang="en-GB" sz="2900" dirty="0">
                <a:ea typeface="Times New Roman"/>
              </a:rPr>
              <a:t>T</a:t>
            </a:r>
            <a:r>
              <a:rPr lang="en-GB" sz="2900" dirty="0" smtClean="0">
                <a:ea typeface="Times New Roman"/>
              </a:rPr>
              <a:t>he </a:t>
            </a:r>
            <a:r>
              <a:rPr lang="en-GB" sz="2900" dirty="0">
                <a:ea typeface="Times New Roman"/>
              </a:rPr>
              <a:t>main </a:t>
            </a:r>
            <a:r>
              <a:rPr lang="en-GB" sz="2900" dirty="0" smtClean="0">
                <a:ea typeface="Times New Roman"/>
              </a:rPr>
              <a:t>grid </a:t>
            </a:r>
            <a:r>
              <a:rPr lang="en-GB" sz="2900" dirty="0">
                <a:ea typeface="Times New Roman"/>
              </a:rPr>
              <a:t>is represented by a load and a 1000 MW </a:t>
            </a:r>
            <a:r>
              <a:rPr lang="en-GB" sz="2900" dirty="0" smtClean="0">
                <a:ea typeface="Times New Roman"/>
              </a:rPr>
              <a:t>plant, with </a:t>
            </a:r>
            <a:r>
              <a:rPr lang="en-GB" sz="2900" dirty="0">
                <a:ea typeface="Times New Roman"/>
              </a:rPr>
              <a:t>a steam turbine prime mover, frequency droop controller and automatic voltage </a:t>
            </a:r>
            <a:r>
              <a:rPr lang="en-GB" sz="2900" dirty="0" smtClean="0">
                <a:ea typeface="Times New Roman"/>
              </a:rPr>
              <a:t>regulator.</a:t>
            </a:r>
            <a:endParaRPr lang="en-US" sz="2900" dirty="0"/>
          </a:p>
        </p:txBody>
      </p:sp>
      <mc:AlternateContent xmlns:mc="http://schemas.openxmlformats.org/markup-compatibility/2006" xmlns:a14="http://schemas.microsoft.com/office/drawing/2010/main">
        <mc:Choice Requires="a14">
          <p:sp>
            <p:nvSpPr>
              <p:cNvPr id="2" name="Rettangolo 1"/>
              <p:cNvSpPr/>
              <p:nvPr/>
            </p:nvSpPr>
            <p:spPr>
              <a:xfrm>
                <a:off x="17191434" y="20197242"/>
                <a:ext cx="3762728" cy="4108817"/>
              </a:xfrm>
              <a:prstGeom prst="rect">
                <a:avLst/>
              </a:prstGeom>
            </p:spPr>
            <p:txBody>
              <a:bodyPr wrap="square">
                <a:spAutoFit/>
              </a:bodyPr>
              <a:lstStyle/>
              <a:p>
                <a:pPr algn="just"/>
                <a:r>
                  <a:rPr lang="en-US" sz="2900" dirty="0" smtClean="0"/>
                  <a:t>The contribution of each wind turbine is locally optimized by the </a:t>
                </a:r>
                <a:r>
                  <a:rPr lang="en-US" sz="2900" b="1" i="1" dirty="0" smtClean="0">
                    <a:latin typeface="Times New Roman"/>
                    <a:ea typeface="Times New Roman"/>
                  </a:rPr>
                  <a:t>frequency-dependence coefficient </a:t>
                </a:r>
                <a14:m>
                  <m:oMath xmlns:m="http://schemas.openxmlformats.org/officeDocument/2006/math">
                    <m:sSub>
                      <m:sSubPr>
                        <m:ctrlPr>
                          <a:rPr lang="it-IT" sz="2900" b="1" i="1">
                            <a:latin typeface="Cambria Math"/>
                          </a:rPr>
                        </m:ctrlPr>
                      </m:sSubPr>
                      <m:e>
                        <m:r>
                          <a:rPr lang="en-US" sz="2900" b="1" i="1">
                            <a:effectLst/>
                            <a:latin typeface="Cambria Math"/>
                            <a:ea typeface="Times New Roman"/>
                            <a:cs typeface="Times New Roman"/>
                          </a:rPr>
                          <m:t>𝜶</m:t>
                        </m:r>
                      </m:e>
                      <m:sub>
                        <m:r>
                          <a:rPr lang="en-US" sz="2900" b="1" i="1">
                            <a:effectLst/>
                            <a:latin typeface="Cambria Math"/>
                            <a:ea typeface="Times New Roman"/>
                            <a:cs typeface="Times New Roman"/>
                          </a:rPr>
                          <m:t>𝒊</m:t>
                        </m:r>
                      </m:sub>
                    </m:sSub>
                  </m:oMath>
                </a14:m>
                <a:r>
                  <a:rPr lang="en-US" sz="2900" dirty="0" smtClean="0">
                    <a:effectLst/>
                    <a:latin typeface="Times New Roman"/>
                    <a:ea typeface="Times New Roman"/>
                  </a:rPr>
                  <a:t>, </a:t>
                </a:r>
                <a:r>
                  <a:rPr lang="en-US" sz="2900" dirty="0" smtClean="0">
                    <a:effectLst/>
                    <a:ea typeface="Times New Roman"/>
                  </a:rPr>
                  <a:t>whose value is indicated in a </a:t>
                </a:r>
                <a:r>
                  <a:rPr lang="en-US" sz="2900" i="1" dirty="0" smtClean="0">
                    <a:effectLst/>
                    <a:ea typeface="Times New Roman"/>
                  </a:rPr>
                  <a:t>look up table </a:t>
                </a:r>
                <a:r>
                  <a:rPr lang="en-US" sz="2900" dirty="0">
                    <a:effectLst/>
                    <a:ea typeface="Times New Roman"/>
                  </a:rPr>
                  <a:t>as a function of the rotor speed </a:t>
                </a:r>
                <a14:m>
                  <m:oMath xmlns:m="http://schemas.openxmlformats.org/officeDocument/2006/math">
                    <m:sSub>
                      <m:sSubPr>
                        <m:ctrlPr>
                          <a:rPr lang="it-IT" sz="2900" i="1">
                            <a:effectLst/>
                            <a:latin typeface="Cambria Math"/>
                          </a:rPr>
                        </m:ctrlPr>
                      </m:sSubPr>
                      <m:e>
                        <m:r>
                          <a:rPr lang="en-US" sz="2900" i="1">
                            <a:effectLst/>
                            <a:latin typeface="Cambria Math"/>
                            <a:ea typeface="Times New Roman"/>
                            <a:cs typeface="Times New Roman"/>
                          </a:rPr>
                          <m:t>𝜔</m:t>
                        </m:r>
                      </m:e>
                      <m:sub>
                        <m:r>
                          <a:rPr lang="en-US" sz="2900" i="1">
                            <a:effectLst/>
                            <a:latin typeface="Cambria Math"/>
                            <a:ea typeface="Times New Roman"/>
                            <a:cs typeface="Times New Roman"/>
                          </a:rPr>
                          <m:t>𝑖</m:t>
                        </m:r>
                      </m:sub>
                    </m:sSub>
                    <m:r>
                      <a:rPr lang="it-IT" sz="2900" b="0" i="0" smtClean="0">
                        <a:effectLst/>
                        <a:latin typeface="Cambria Math"/>
                        <a:ea typeface="Times New Roman"/>
                        <a:cs typeface="Times New Roman"/>
                      </a:rPr>
                      <m:t>.</m:t>
                    </m:r>
                  </m:oMath>
                </a14:m>
                <a:endParaRPr lang="it-IT" sz="2900" dirty="0"/>
              </a:p>
            </p:txBody>
          </p:sp>
        </mc:Choice>
        <mc:Fallback xmlns="">
          <p:sp>
            <p:nvSpPr>
              <p:cNvPr id="2" name="Rettangolo 1"/>
              <p:cNvSpPr>
                <a:spLocks noRot="1" noChangeAspect="1" noMove="1" noResize="1" noEditPoints="1" noAdjustHandles="1" noChangeArrowheads="1" noChangeShapeType="1" noTextEdit="1"/>
              </p:cNvSpPr>
              <p:nvPr/>
            </p:nvSpPr>
            <p:spPr>
              <a:xfrm>
                <a:off x="17191434" y="20197242"/>
                <a:ext cx="3762728" cy="4108817"/>
              </a:xfrm>
              <a:prstGeom prst="rect">
                <a:avLst/>
              </a:prstGeom>
              <a:blipFill rotWithShape="1">
                <a:blip r:embed="rId9"/>
                <a:stretch>
                  <a:fillRect l="-3404" t="-1484" r="-3566" b="-3412"/>
                </a:stretch>
              </a:blipFill>
            </p:spPr>
            <p:txBody>
              <a:bodyPr/>
              <a:lstStyle/>
              <a:p>
                <a:r>
                  <a:rPr lang="it-IT">
                    <a:noFill/>
                  </a:rPr>
                  <a:t> </a:t>
                </a:r>
              </a:p>
            </p:txBody>
          </p:sp>
        </mc:Fallback>
      </mc:AlternateContent>
      <p:sp>
        <p:nvSpPr>
          <p:cNvPr id="76" name="Rettangolo 40"/>
          <p:cNvSpPr>
            <a:spLocks noChangeArrowheads="1"/>
          </p:cNvSpPr>
          <p:nvPr/>
        </p:nvSpPr>
        <p:spPr bwMode="auto">
          <a:xfrm>
            <a:off x="9771878" y="29888466"/>
            <a:ext cx="7920000" cy="38025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2981" tIns="46491" rIns="92981" bIns="46491">
            <a:spAutoFit/>
          </a:bodyPr>
          <a:lstStyle/>
          <a:p>
            <a:pPr algn="just" defTabSz="1859598" fontAlgn="base">
              <a:spcBef>
                <a:spcPct val="0"/>
              </a:spcBef>
              <a:spcAft>
                <a:spcPct val="0"/>
              </a:spcAft>
            </a:pPr>
            <a:r>
              <a:rPr lang="en-US" sz="2900" dirty="0"/>
              <a:t>S</a:t>
            </a:r>
            <a:r>
              <a:rPr lang="en-US" sz="2900" dirty="0" smtClean="0"/>
              <a:t>imulations have been conducted considering three different scenarios: low, medium and high wind speeds. </a:t>
            </a:r>
            <a:r>
              <a:rPr lang="en-US" sz="2900" dirty="0">
                <a:ea typeface="Times New Roman"/>
              </a:rPr>
              <a:t>At 30 s, a </a:t>
            </a:r>
            <a:r>
              <a:rPr lang="en-US" sz="2900" b="1" dirty="0">
                <a:ea typeface="Times New Roman"/>
              </a:rPr>
              <a:t>load variation </a:t>
            </a:r>
            <a:r>
              <a:rPr lang="en-US" sz="2900" dirty="0">
                <a:ea typeface="Times New Roman"/>
              </a:rPr>
              <a:t>occurs, leading to a sharp frequency </a:t>
            </a:r>
            <a:r>
              <a:rPr lang="en-US" sz="2900" dirty="0" smtClean="0">
                <a:ea typeface="Times New Roman"/>
              </a:rPr>
              <a:t>deviation.</a:t>
            </a:r>
          </a:p>
          <a:p>
            <a:pPr algn="just" defTabSz="1859598" fontAlgn="base">
              <a:spcBef>
                <a:spcPct val="0"/>
              </a:spcBef>
              <a:spcAft>
                <a:spcPct val="0"/>
              </a:spcAft>
            </a:pPr>
            <a:r>
              <a:rPr lang="en-US" altLang="it-IT" sz="2900" dirty="0" smtClean="0">
                <a:solidFill>
                  <a:prstClr val="black"/>
                </a:solidFill>
                <a:cs typeface="Arial" panose="020B0604020202020204" pitchFamily="34" charset="0"/>
              </a:rPr>
              <a:t>The wind farm is required to contribute to the grid control activities, leading to an improvement </a:t>
            </a:r>
            <a:r>
              <a:rPr lang="en-US" sz="2900" dirty="0">
                <a:ea typeface="Times New Roman"/>
              </a:rPr>
              <a:t>in the grid frequency evolution over </a:t>
            </a:r>
            <a:r>
              <a:rPr lang="en-US" sz="2900" dirty="0" smtClean="0">
                <a:ea typeface="Times New Roman"/>
              </a:rPr>
              <a:t>time in all considered scenarios.</a:t>
            </a:r>
            <a:endParaRPr lang="it-IT" altLang="it-IT" sz="2900" dirty="0">
              <a:solidFill>
                <a:prstClr val="black"/>
              </a:solidFill>
              <a:cs typeface="Arial" panose="020B0604020202020204" pitchFamily="34" charset="0"/>
            </a:endParaRPr>
          </a:p>
        </p:txBody>
      </p:sp>
      <p:sp>
        <p:nvSpPr>
          <p:cNvPr id="69" name="Text Box 3298"/>
          <p:cNvSpPr txBox="1">
            <a:spLocks noChangeArrowheads="1"/>
          </p:cNvSpPr>
          <p:nvPr/>
        </p:nvSpPr>
        <p:spPr bwMode="auto">
          <a:xfrm>
            <a:off x="18282190" y="34131917"/>
            <a:ext cx="8003720" cy="1078757"/>
          </a:xfrm>
          <a:prstGeom prst="rect">
            <a:avLst/>
          </a:prstGeom>
          <a:noFill/>
          <a:ln>
            <a:noFill/>
          </a:ln>
        </p:spPr>
        <p:txBody>
          <a:bodyPr wrap="square" lIns="92961" tIns="46482" rIns="92961" bIns="46482">
            <a:spAutoFit/>
          </a:bodyPr>
          <a:lstStyle>
            <a:lvl1pPr>
              <a:defRPr sz="7200">
                <a:solidFill>
                  <a:schemeClr val="tx1"/>
                </a:solidFill>
                <a:latin typeface="Calibri" panose="020F0502020204030204" pitchFamily="34" charset="0"/>
                <a:cs typeface="Arial" panose="020B0604020202020204" pitchFamily="34" charset="0"/>
              </a:defRPr>
            </a:lvl1pPr>
            <a:lvl2pPr marL="742950" indent="-285750">
              <a:defRPr sz="7200">
                <a:solidFill>
                  <a:schemeClr val="tx1"/>
                </a:solidFill>
                <a:latin typeface="Calibri" panose="020F0502020204030204" pitchFamily="34" charset="0"/>
                <a:cs typeface="Arial" panose="020B0604020202020204" pitchFamily="34" charset="0"/>
              </a:defRPr>
            </a:lvl2pPr>
            <a:lvl3pPr marL="1143000" indent="-228600">
              <a:defRPr sz="7200">
                <a:solidFill>
                  <a:schemeClr val="tx1"/>
                </a:solidFill>
                <a:latin typeface="Calibri" panose="020F0502020204030204" pitchFamily="34" charset="0"/>
                <a:cs typeface="Arial" panose="020B0604020202020204" pitchFamily="34" charset="0"/>
              </a:defRPr>
            </a:lvl3pPr>
            <a:lvl4pPr marL="1600200" indent="-228600">
              <a:defRPr sz="7200">
                <a:solidFill>
                  <a:schemeClr val="tx1"/>
                </a:solidFill>
                <a:latin typeface="Calibri" panose="020F0502020204030204" pitchFamily="34" charset="0"/>
                <a:cs typeface="Arial" panose="020B0604020202020204" pitchFamily="34" charset="0"/>
              </a:defRPr>
            </a:lvl4pPr>
            <a:lvl5pPr marL="2057400" indent="-228600">
              <a:defRPr sz="7200">
                <a:solidFill>
                  <a:schemeClr val="tx1"/>
                </a:solidFill>
                <a:latin typeface="Calibri" panose="020F0502020204030204" pitchFamily="34" charset="0"/>
                <a:cs typeface="Arial" panose="020B0604020202020204" pitchFamily="34" charset="0"/>
              </a:defRPr>
            </a:lvl5pPr>
            <a:lvl6pPr marL="2514600" indent="-228600" defTabSz="1828800" eaLnBrk="0" fontAlgn="base" hangingPunct="0">
              <a:spcBef>
                <a:spcPct val="0"/>
              </a:spcBef>
              <a:spcAft>
                <a:spcPct val="0"/>
              </a:spcAft>
              <a:defRPr sz="7200">
                <a:solidFill>
                  <a:schemeClr val="tx1"/>
                </a:solidFill>
                <a:latin typeface="Calibri" panose="020F0502020204030204" pitchFamily="34" charset="0"/>
                <a:cs typeface="Arial" panose="020B0604020202020204" pitchFamily="34" charset="0"/>
              </a:defRPr>
            </a:lvl6pPr>
            <a:lvl7pPr marL="2971800" indent="-228600" defTabSz="1828800" eaLnBrk="0" fontAlgn="base" hangingPunct="0">
              <a:spcBef>
                <a:spcPct val="0"/>
              </a:spcBef>
              <a:spcAft>
                <a:spcPct val="0"/>
              </a:spcAft>
              <a:defRPr sz="7200">
                <a:solidFill>
                  <a:schemeClr val="tx1"/>
                </a:solidFill>
                <a:latin typeface="Calibri" panose="020F0502020204030204" pitchFamily="34" charset="0"/>
                <a:cs typeface="Arial" panose="020B0604020202020204" pitchFamily="34" charset="0"/>
              </a:defRPr>
            </a:lvl7pPr>
            <a:lvl8pPr marL="3429000" indent="-228600" defTabSz="1828800" eaLnBrk="0" fontAlgn="base" hangingPunct="0">
              <a:spcBef>
                <a:spcPct val="0"/>
              </a:spcBef>
              <a:spcAft>
                <a:spcPct val="0"/>
              </a:spcAft>
              <a:defRPr sz="7200">
                <a:solidFill>
                  <a:schemeClr val="tx1"/>
                </a:solidFill>
                <a:latin typeface="Calibri" panose="020F0502020204030204" pitchFamily="34" charset="0"/>
                <a:cs typeface="Arial" panose="020B0604020202020204" pitchFamily="34" charset="0"/>
              </a:defRPr>
            </a:lvl8pPr>
            <a:lvl9pPr marL="3886200" indent="-228600" defTabSz="1828800" eaLnBrk="0" fontAlgn="base" hangingPunct="0">
              <a:spcBef>
                <a:spcPct val="0"/>
              </a:spcBef>
              <a:spcAft>
                <a:spcPct val="0"/>
              </a:spcAft>
              <a:defRPr sz="7200">
                <a:solidFill>
                  <a:schemeClr val="tx1"/>
                </a:solidFill>
                <a:latin typeface="Calibri" panose="020F0502020204030204" pitchFamily="34" charset="0"/>
                <a:cs typeface="Arial" panose="020B0604020202020204" pitchFamily="34" charset="0"/>
              </a:defRPr>
            </a:lvl9pPr>
          </a:lstStyle>
          <a:p>
            <a:pPr algn="r" defTabSz="1859598" eaLnBrk="0" fontAlgn="base" hangingPunct="0">
              <a:spcBef>
                <a:spcPct val="0"/>
              </a:spcBef>
              <a:spcAft>
                <a:spcPct val="0"/>
              </a:spcAft>
            </a:pPr>
            <a:r>
              <a:rPr lang="en-US" altLang="it-IT" sz="3200" b="1" dirty="0">
                <a:solidFill>
                  <a:srgbClr val="002060"/>
                </a:solidFill>
                <a:latin typeface="Arial" panose="020B0604020202020204" pitchFamily="34" charset="0"/>
                <a:ea typeface="ＭＳ Ｐゴシック" panose="020B0600070205080204" pitchFamily="34" charset="-128"/>
              </a:rPr>
              <a:t>European PhD School </a:t>
            </a:r>
            <a:endParaRPr lang="en-US" altLang="it-IT" sz="3200" b="1" dirty="0" smtClean="0">
              <a:solidFill>
                <a:srgbClr val="002060"/>
              </a:solidFill>
              <a:latin typeface="Arial" panose="020B0604020202020204" pitchFamily="34" charset="0"/>
              <a:ea typeface="ＭＳ Ｐゴシック" panose="020B0600070205080204" pitchFamily="34" charset="-128"/>
            </a:endParaRPr>
          </a:p>
          <a:p>
            <a:pPr algn="r" defTabSz="1859598" eaLnBrk="0" fontAlgn="base" hangingPunct="0">
              <a:spcBef>
                <a:spcPct val="0"/>
              </a:spcBef>
              <a:spcAft>
                <a:spcPct val="0"/>
              </a:spcAft>
            </a:pPr>
            <a:r>
              <a:rPr lang="en-US" altLang="it-IT" sz="3200" b="1" dirty="0" smtClean="0">
                <a:solidFill>
                  <a:srgbClr val="002060"/>
                </a:solidFill>
                <a:latin typeface="Arial" panose="020B0604020202020204" pitchFamily="34" charset="0"/>
                <a:ea typeface="ＭＳ Ｐゴシック" panose="020B0600070205080204" pitchFamily="34" charset="-128"/>
              </a:rPr>
              <a:t>Gaeta </a:t>
            </a:r>
            <a:r>
              <a:rPr lang="en-US" altLang="it-IT" sz="3200" b="1" dirty="0">
                <a:solidFill>
                  <a:srgbClr val="002060"/>
                </a:solidFill>
                <a:latin typeface="Arial" panose="020B0604020202020204" pitchFamily="34" charset="0"/>
                <a:ea typeface="ＭＳ Ｐゴシック" panose="020B0600070205080204" pitchFamily="34" charset="-128"/>
              </a:rPr>
              <a:t>, May 2017</a:t>
            </a:r>
          </a:p>
        </p:txBody>
      </p:sp>
      <p:cxnSp>
        <p:nvCxnSpPr>
          <p:cNvPr id="70" name="Straight Connector 17"/>
          <p:cNvCxnSpPr/>
          <p:nvPr/>
        </p:nvCxnSpPr>
        <p:spPr>
          <a:xfrm>
            <a:off x="1085851" y="1161568"/>
            <a:ext cx="0" cy="3157674"/>
          </a:xfrm>
          <a:prstGeom prst="line">
            <a:avLst/>
          </a:prstGeom>
          <a:ln w="12700" cmpd="sng">
            <a:solidFill>
              <a:srgbClr val="000000"/>
            </a:solidFill>
          </a:ln>
        </p:spPr>
        <p:style>
          <a:lnRef idx="2">
            <a:schemeClr val="accent1"/>
          </a:lnRef>
          <a:fillRef idx="0">
            <a:schemeClr val="accent1"/>
          </a:fillRef>
          <a:effectRef idx="1">
            <a:schemeClr val="accent1"/>
          </a:effectRef>
          <a:fontRef idx="minor">
            <a:schemeClr val="tx1"/>
          </a:fontRef>
        </p:style>
      </p:cxnSp>
      <p:cxnSp>
        <p:nvCxnSpPr>
          <p:cNvPr id="71" name="Straight Connector 16"/>
          <p:cNvCxnSpPr/>
          <p:nvPr/>
        </p:nvCxnSpPr>
        <p:spPr>
          <a:xfrm flipH="1">
            <a:off x="24059008" y="1173213"/>
            <a:ext cx="2258392" cy="1"/>
          </a:xfrm>
          <a:prstGeom prst="line">
            <a:avLst/>
          </a:prstGeom>
          <a:ln w="12700" cmpd="sng">
            <a:solidFill>
              <a:srgbClr val="000000"/>
            </a:solidFill>
          </a:ln>
        </p:spPr>
        <p:style>
          <a:lnRef idx="2">
            <a:schemeClr val="accent1"/>
          </a:lnRef>
          <a:fillRef idx="0">
            <a:schemeClr val="accent1"/>
          </a:fillRef>
          <a:effectRef idx="1">
            <a:schemeClr val="accent1"/>
          </a:effectRef>
          <a:fontRef idx="minor">
            <a:schemeClr val="tx1"/>
          </a:fontRef>
        </p:style>
      </p:cxnSp>
      <p:pic>
        <p:nvPicPr>
          <p:cNvPr id="1025" name="Picture 1"/>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059929" y="10393824"/>
            <a:ext cx="11331357" cy="21602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mc:AlternateContent xmlns:mc="http://schemas.openxmlformats.org/markup-compatibility/2006" xmlns:a14="http://schemas.microsoft.com/office/drawing/2010/main">
        <mc:Choice Requires="a14">
          <p:sp>
            <p:nvSpPr>
              <p:cNvPr id="77" name="Rettangolo 76"/>
              <p:cNvSpPr/>
              <p:nvPr/>
            </p:nvSpPr>
            <p:spPr>
              <a:xfrm>
                <a:off x="506416" y="12528154"/>
                <a:ext cx="6545308" cy="5984202"/>
              </a:xfrm>
              <a:prstGeom prst="rect">
                <a:avLst/>
              </a:prstGeom>
            </p:spPr>
            <p:txBody>
              <a:bodyPr wrap="square">
                <a:spAutoFit/>
              </a:bodyPr>
              <a:lstStyle/>
              <a:p>
                <a:r>
                  <a:rPr lang="it-IT" sz="2900" dirty="0" smtClean="0"/>
                  <a:t>The following equations </a:t>
                </a:r>
                <a:r>
                  <a:rPr lang="en-US" sz="2900" dirty="0" smtClean="0"/>
                  <a:t>describe</a:t>
                </a:r>
                <a:r>
                  <a:rPr lang="it-IT" sz="2900" dirty="0" smtClean="0"/>
                  <a:t> the </a:t>
                </a:r>
                <a:r>
                  <a:rPr lang="it-IT" sz="2900" b="1" dirty="0" smtClean="0"/>
                  <a:t>rotor aerodynamic power</a:t>
                </a:r>
                <a:r>
                  <a:rPr lang="it-IT" sz="2900" dirty="0"/>
                  <a:t> </a:t>
                </a:r>
                <a:r>
                  <a:rPr lang="it-IT" sz="2900" dirty="0" smtClean="0"/>
                  <a:t>and the </a:t>
                </a:r>
                <a:r>
                  <a:rPr lang="it-IT" sz="2900" b="1" dirty="0" smtClean="0"/>
                  <a:t>generator and rotor mechanical model</a:t>
                </a:r>
                <a:r>
                  <a:rPr lang="it-IT" sz="2900" dirty="0" smtClean="0"/>
                  <a:t>, where:</a:t>
                </a:r>
              </a:p>
              <a:p>
                <a:pPr marL="457200" indent="-457200">
                  <a:buFont typeface="Arial" panose="020B0604020202020204" pitchFamily="34" charset="0"/>
                  <a:buChar char="•"/>
                </a:pPr>
                <a14:m>
                  <m:oMath xmlns:m="http://schemas.openxmlformats.org/officeDocument/2006/math">
                    <m:r>
                      <a:rPr lang="it-IT" sz="2800" i="1">
                        <a:latin typeface="Cambria Math"/>
                        <a:ea typeface="Calibri"/>
                        <a:cs typeface="Times New Roman"/>
                      </a:rPr>
                      <m:t>𝜌</m:t>
                    </m:r>
                  </m:oMath>
                </a14:m>
                <a:r>
                  <a:rPr lang="it-IT" sz="2900" dirty="0" smtClean="0"/>
                  <a:t> is the air density </a:t>
                </a:r>
                <a:r>
                  <a:rPr lang="it-IT" sz="2800" dirty="0">
                    <a:ea typeface="MS Mincho"/>
                    <a:cs typeface="Times New Roman"/>
                  </a:rPr>
                  <a:t>[kg/m</a:t>
                </a:r>
                <a:r>
                  <a:rPr lang="it-IT" sz="2800" baseline="30000" dirty="0">
                    <a:ea typeface="MS Mincho"/>
                    <a:cs typeface="Times New Roman"/>
                  </a:rPr>
                  <a:t>3</a:t>
                </a:r>
                <a:r>
                  <a:rPr lang="it-IT" sz="2800" dirty="0">
                    <a:ea typeface="MS Mincho"/>
                    <a:cs typeface="Times New Roman"/>
                  </a:rPr>
                  <a:t>], </a:t>
                </a:r>
                <a:endParaRPr lang="it-IT" sz="2900" dirty="0" smtClean="0"/>
              </a:p>
              <a:p>
                <a:pPr marL="457200" indent="-457200">
                  <a:buFont typeface="Arial" panose="020B0604020202020204" pitchFamily="34" charset="0"/>
                  <a:buChar char="•"/>
                </a:pPr>
                <a:r>
                  <a:rPr lang="it-IT" sz="2900" dirty="0" smtClean="0"/>
                  <a:t>R is the rotor ray [m],</a:t>
                </a:r>
              </a:p>
              <a:p>
                <a:pPr marL="457200" indent="-457200">
                  <a:buFont typeface="Arial" panose="020B0604020202020204" pitchFamily="34" charset="0"/>
                  <a:buChar char="•"/>
                </a:pPr>
                <a14:m>
                  <m:oMath xmlns:m="http://schemas.openxmlformats.org/officeDocument/2006/math">
                    <m:sSub>
                      <m:sSubPr>
                        <m:ctrlPr>
                          <a:rPr lang="it-IT" sz="2900" i="1">
                            <a:solidFill>
                              <a:prstClr val="black"/>
                            </a:solidFill>
                            <a:latin typeface="Cambria Math"/>
                          </a:rPr>
                        </m:ctrlPr>
                      </m:sSubPr>
                      <m:e>
                        <m:r>
                          <a:rPr lang="it-IT" sz="2900" i="1">
                            <a:solidFill>
                              <a:prstClr val="black"/>
                            </a:solidFill>
                            <a:latin typeface="Cambria Math"/>
                            <a:ea typeface="Calibri"/>
                            <a:cs typeface="Times New Roman"/>
                          </a:rPr>
                          <m:t>𝐶</m:t>
                        </m:r>
                      </m:e>
                      <m:sub>
                        <m:r>
                          <a:rPr lang="it-IT" sz="2900" i="1">
                            <a:solidFill>
                              <a:prstClr val="black"/>
                            </a:solidFill>
                            <a:latin typeface="Cambria Math"/>
                            <a:ea typeface="Calibri"/>
                            <a:cs typeface="Times New Roman"/>
                          </a:rPr>
                          <m:t>𝑝</m:t>
                        </m:r>
                      </m:sub>
                    </m:sSub>
                  </m:oMath>
                </a14:m>
                <a:r>
                  <a:rPr lang="it-IT" sz="2900" dirty="0" smtClean="0"/>
                  <a:t> is the power coefficient which depends on the wind speed </a:t>
                </a:r>
                <a14:m>
                  <m:oMath xmlns:m="http://schemas.openxmlformats.org/officeDocument/2006/math">
                    <m:sSub>
                      <m:sSubPr>
                        <m:ctrlPr>
                          <a:rPr lang="it-IT" sz="2900" i="1">
                            <a:latin typeface="Cambria Math"/>
                            <a:ea typeface="MS Mincho"/>
                          </a:rPr>
                        </m:ctrlPr>
                      </m:sSubPr>
                      <m:e>
                        <m:r>
                          <a:rPr lang="it-IT" sz="2900" i="1">
                            <a:latin typeface="Cambria Math"/>
                            <a:ea typeface="MS Mincho"/>
                            <a:cs typeface="Times New Roman"/>
                          </a:rPr>
                          <m:t>𝑣</m:t>
                        </m:r>
                      </m:e>
                      <m:sub>
                        <m:r>
                          <a:rPr lang="it-IT" sz="2900" i="1">
                            <a:latin typeface="Cambria Math"/>
                            <a:ea typeface="MS Mincho"/>
                            <a:cs typeface="Times New Roman"/>
                          </a:rPr>
                          <m:t>𝑖</m:t>
                        </m:r>
                      </m:sub>
                    </m:sSub>
                  </m:oMath>
                </a14:m>
                <a:r>
                  <a:rPr lang="it-IT" sz="2900" dirty="0" smtClean="0"/>
                  <a:t> and the pitch angle </a:t>
                </a:r>
                <a14:m>
                  <m:oMath xmlns:m="http://schemas.openxmlformats.org/officeDocument/2006/math">
                    <m:sSub>
                      <m:sSubPr>
                        <m:ctrlPr>
                          <a:rPr lang="it-IT" sz="2900" i="1">
                            <a:latin typeface="Cambria Math"/>
                          </a:rPr>
                        </m:ctrlPr>
                      </m:sSubPr>
                      <m:e>
                        <m:r>
                          <a:rPr lang="it-IT" sz="2900" i="1">
                            <a:latin typeface="Cambria Math"/>
                            <a:ea typeface="Calibri"/>
                            <a:cs typeface="Times New Roman"/>
                          </a:rPr>
                          <m:t>𝛽</m:t>
                        </m:r>
                      </m:e>
                      <m:sub>
                        <m:r>
                          <a:rPr lang="it-IT" sz="2900" i="1">
                            <a:latin typeface="Cambria Math"/>
                            <a:ea typeface="Calibri"/>
                            <a:cs typeface="Times New Roman"/>
                          </a:rPr>
                          <m:t>𝑖</m:t>
                        </m:r>
                      </m:sub>
                    </m:sSub>
                  </m:oMath>
                </a14:m>
                <a:r>
                  <a:rPr lang="it-IT" sz="2900" dirty="0" smtClean="0"/>
                  <a:t>,</a:t>
                </a:r>
              </a:p>
              <a:p>
                <a:pPr marL="457200" indent="-457200">
                  <a:buFont typeface="Arial" panose="020B0604020202020204" pitchFamily="34" charset="0"/>
                  <a:buChar char="•"/>
                </a:pPr>
                <a14:m>
                  <m:oMath xmlns:m="http://schemas.openxmlformats.org/officeDocument/2006/math">
                    <m:sSub>
                      <m:sSubPr>
                        <m:ctrlPr>
                          <a:rPr lang="it-IT" sz="2900" i="1">
                            <a:latin typeface="Cambria Math"/>
                            <a:ea typeface="Calibri"/>
                            <a:cs typeface="Times New Roman"/>
                          </a:rPr>
                        </m:ctrlPr>
                      </m:sSubPr>
                      <m:e>
                        <m:r>
                          <a:rPr lang="it-IT" sz="2900" i="1">
                            <a:latin typeface="Cambria Math"/>
                            <a:ea typeface="Calibri"/>
                            <a:cs typeface="Times New Roman"/>
                          </a:rPr>
                          <m:t>𝐽</m:t>
                        </m:r>
                      </m:e>
                      <m:sub>
                        <m:r>
                          <a:rPr lang="it-IT" sz="2900" i="1">
                            <a:latin typeface="Cambria Math"/>
                            <a:ea typeface="Calibri"/>
                            <a:cs typeface="Times New Roman"/>
                          </a:rPr>
                          <m:t>𝑟</m:t>
                        </m:r>
                      </m:sub>
                    </m:sSub>
                  </m:oMath>
                </a14:m>
                <a:r>
                  <a:rPr lang="it-IT" sz="2900" dirty="0">
                    <a:ea typeface="MS Mincho"/>
                    <a:cs typeface="Times New Roman"/>
                  </a:rPr>
                  <a:t> </a:t>
                </a:r>
                <a:r>
                  <a:rPr lang="it-IT" sz="2900" dirty="0" smtClean="0">
                    <a:ea typeface="MS Mincho"/>
                    <a:cs typeface="Times New Roman"/>
                  </a:rPr>
                  <a:t>and </a:t>
                </a:r>
                <a14:m>
                  <m:oMath xmlns:m="http://schemas.openxmlformats.org/officeDocument/2006/math">
                    <m:sSub>
                      <m:sSubPr>
                        <m:ctrlPr>
                          <a:rPr lang="it-IT" sz="2900" i="1">
                            <a:latin typeface="Cambria Math"/>
                            <a:ea typeface="Calibri"/>
                            <a:cs typeface="Times New Roman"/>
                          </a:rPr>
                        </m:ctrlPr>
                      </m:sSubPr>
                      <m:e>
                        <m:r>
                          <a:rPr lang="it-IT" sz="2900" i="1">
                            <a:latin typeface="Cambria Math"/>
                            <a:ea typeface="Calibri"/>
                            <a:cs typeface="Times New Roman"/>
                          </a:rPr>
                          <m:t>𝐽</m:t>
                        </m:r>
                      </m:e>
                      <m:sub>
                        <m:r>
                          <a:rPr lang="it-IT" sz="2900" i="1">
                            <a:latin typeface="Cambria Math"/>
                            <a:ea typeface="Calibri"/>
                            <a:cs typeface="Times New Roman"/>
                          </a:rPr>
                          <m:t>𝑔</m:t>
                        </m:r>
                      </m:sub>
                    </m:sSub>
                  </m:oMath>
                </a14:m>
                <a:r>
                  <a:rPr lang="en-US" sz="2900" dirty="0" smtClean="0"/>
                  <a:t> are turbine and generator inertia constants</a:t>
                </a:r>
                <a:r>
                  <a:rPr lang="it-IT" sz="2900" dirty="0">
                    <a:ea typeface="MS Mincho"/>
                    <a:cs typeface="Times New Roman"/>
                  </a:rPr>
                  <a:t> </a:t>
                </a:r>
                <a:r>
                  <a:rPr lang="it-IT" sz="2900" dirty="0"/>
                  <a:t>[kg m</a:t>
                </a:r>
                <a:r>
                  <a:rPr lang="it-IT" sz="2900" baseline="30000" dirty="0"/>
                  <a:t>2</a:t>
                </a:r>
                <a:r>
                  <a:rPr lang="it-IT" sz="2900" dirty="0" smtClean="0"/>
                  <a:t>]</a:t>
                </a:r>
                <a:r>
                  <a:rPr lang="en-US" sz="2900" dirty="0" smtClean="0"/>
                  <a:t>,</a:t>
                </a:r>
              </a:p>
              <a:p>
                <a:pPr marL="457200" indent="-457200">
                  <a:buFont typeface="Arial" panose="020B0604020202020204" pitchFamily="34" charset="0"/>
                  <a:buChar char="•"/>
                </a:pPr>
                <a14:m>
                  <m:oMath xmlns:m="http://schemas.openxmlformats.org/officeDocument/2006/math">
                    <m:sSub>
                      <m:sSubPr>
                        <m:ctrlPr>
                          <a:rPr lang="it-IT" sz="2900" i="1">
                            <a:latin typeface="Cambria Math"/>
                            <a:ea typeface="MS Mincho"/>
                            <a:cs typeface="Times New Roman"/>
                          </a:rPr>
                        </m:ctrlPr>
                      </m:sSubPr>
                      <m:e>
                        <m:r>
                          <a:rPr lang="it-IT" sz="2900" i="1">
                            <a:latin typeface="Cambria Math"/>
                            <a:ea typeface="MS Mincho"/>
                            <a:cs typeface="Times New Roman"/>
                          </a:rPr>
                          <m:t>𝜗</m:t>
                        </m:r>
                      </m:e>
                      <m:sub>
                        <m:r>
                          <a:rPr lang="it-IT" sz="2900" i="1">
                            <a:latin typeface="Cambria Math"/>
                            <a:ea typeface="MS Mincho"/>
                            <a:cs typeface="Times New Roman"/>
                          </a:rPr>
                          <m:t>𝑑</m:t>
                        </m:r>
                        <m:r>
                          <a:rPr lang="it-IT" sz="2900" i="1">
                            <a:latin typeface="Cambria Math"/>
                            <a:ea typeface="MS Mincho"/>
                            <a:cs typeface="Times New Roman"/>
                          </a:rPr>
                          <m:t>,</m:t>
                        </m:r>
                        <m:r>
                          <a:rPr lang="it-IT" sz="2900" i="1">
                            <a:latin typeface="Cambria Math"/>
                            <a:ea typeface="MS Mincho"/>
                            <a:cs typeface="Times New Roman"/>
                          </a:rPr>
                          <m:t>𝑖</m:t>
                        </m:r>
                      </m:sub>
                    </m:sSub>
                  </m:oMath>
                </a14:m>
                <a:r>
                  <a:rPr lang="en-US" sz="2900" dirty="0" smtClean="0"/>
                  <a:t> is the transmission shaft torsional angle [rad].</a:t>
                </a:r>
              </a:p>
            </p:txBody>
          </p:sp>
        </mc:Choice>
        <mc:Fallback xmlns="">
          <p:sp>
            <p:nvSpPr>
              <p:cNvPr id="77" name="Rettangolo 76"/>
              <p:cNvSpPr>
                <a:spLocks noRot="1" noChangeAspect="1" noMove="1" noResize="1" noEditPoints="1" noAdjustHandles="1" noChangeArrowheads="1" noChangeShapeType="1" noTextEdit="1"/>
              </p:cNvSpPr>
              <p:nvPr/>
            </p:nvSpPr>
            <p:spPr>
              <a:xfrm>
                <a:off x="506416" y="12528154"/>
                <a:ext cx="6545308" cy="5984202"/>
              </a:xfrm>
              <a:prstGeom prst="rect">
                <a:avLst/>
              </a:prstGeom>
              <a:blipFill rotWithShape="1">
                <a:blip r:embed="rId22"/>
                <a:stretch>
                  <a:fillRect l="-1955" t="-1018" r="-1117" b="-1935"/>
                </a:stretch>
              </a:blipFill>
            </p:spPr>
            <p:txBody>
              <a:bodyPr/>
              <a:lstStyle/>
              <a:p>
                <a:r>
                  <a:rPr lang="it-IT">
                    <a:noFill/>
                  </a:rPr>
                  <a:t> </a:t>
                </a:r>
              </a:p>
            </p:txBody>
          </p:sp>
        </mc:Fallback>
      </mc:AlternateContent>
      <mc:AlternateContent xmlns:mc="http://schemas.openxmlformats.org/markup-compatibility/2006" xmlns:a14="http://schemas.microsoft.com/office/drawing/2010/main">
        <mc:Choice Requires="a14">
          <p:sp>
            <p:nvSpPr>
              <p:cNvPr id="78" name="Rettangolo 40"/>
              <p:cNvSpPr>
                <a:spLocks noChangeArrowheads="1"/>
              </p:cNvSpPr>
              <p:nvPr/>
            </p:nvSpPr>
            <p:spPr bwMode="auto">
              <a:xfrm>
                <a:off x="7056540" y="12232429"/>
                <a:ext cx="6515444" cy="2622980"/>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wrap="square" lIns="92981" tIns="46491" rIns="92981" bIns="46491">
                <a:spAutoFit/>
              </a:bodyPr>
              <a:lstStyle/>
              <a:p>
                <a:pPr algn="just" defTabSz="1859598" fontAlgn="base">
                  <a:lnSpc>
                    <a:spcPct val="150000"/>
                  </a:lnSpc>
                  <a:spcBef>
                    <a:spcPct val="0"/>
                  </a:spcBef>
                  <a:spcAft>
                    <a:spcPct val="0"/>
                  </a:spcAft>
                </a:pPr>
                <a14:m>
                  <m:oMathPara xmlns:m="http://schemas.openxmlformats.org/officeDocument/2006/math">
                    <m:oMathParaPr>
                      <m:jc m:val="centerGroup"/>
                    </m:oMathParaPr>
                    <m:oMath xmlns:m="http://schemas.openxmlformats.org/officeDocument/2006/math">
                      <m:sSub>
                        <m:sSubPr>
                          <m:ctrlPr>
                            <a:rPr lang="it-IT" sz="2800" i="1">
                              <a:latin typeface="Cambria Math"/>
                            </a:rPr>
                          </m:ctrlPr>
                        </m:sSubPr>
                        <m:e>
                          <m:r>
                            <a:rPr lang="it-IT" sz="2800" i="1">
                              <a:effectLst/>
                              <a:latin typeface="Cambria Math"/>
                              <a:ea typeface="Calibri"/>
                              <a:cs typeface="Times New Roman"/>
                            </a:rPr>
                            <m:t>𝑃</m:t>
                          </m:r>
                        </m:e>
                        <m:sub>
                          <m:r>
                            <a:rPr lang="it-IT" sz="2800" i="1">
                              <a:effectLst/>
                              <a:latin typeface="Cambria Math"/>
                              <a:ea typeface="Calibri"/>
                              <a:cs typeface="Times New Roman"/>
                            </a:rPr>
                            <m:t>𝑎</m:t>
                          </m:r>
                          <m:r>
                            <a:rPr lang="it-IT" sz="2800" i="1">
                              <a:effectLst/>
                              <a:latin typeface="Cambria Math"/>
                              <a:ea typeface="Calibri"/>
                              <a:cs typeface="Times New Roman"/>
                            </a:rPr>
                            <m:t>,</m:t>
                          </m:r>
                          <m:r>
                            <a:rPr lang="it-IT" sz="2800" i="1">
                              <a:effectLst/>
                              <a:latin typeface="Cambria Math"/>
                              <a:ea typeface="Calibri"/>
                              <a:cs typeface="Times New Roman"/>
                            </a:rPr>
                            <m:t>𝑖</m:t>
                          </m:r>
                        </m:sub>
                      </m:sSub>
                      <m:r>
                        <a:rPr lang="it-IT" sz="2800" i="1">
                          <a:effectLst/>
                          <a:latin typeface="Cambria Math"/>
                          <a:ea typeface="Calibri"/>
                          <a:cs typeface="Times New Roman"/>
                        </a:rPr>
                        <m:t>=</m:t>
                      </m:r>
                      <m:f>
                        <m:fPr>
                          <m:ctrlPr>
                            <a:rPr lang="it-IT" sz="2800" i="1">
                              <a:effectLst/>
                              <a:latin typeface="Cambria Math"/>
                            </a:rPr>
                          </m:ctrlPr>
                        </m:fPr>
                        <m:num>
                          <m:r>
                            <a:rPr lang="it-IT" sz="2800" i="1">
                              <a:effectLst/>
                              <a:latin typeface="Cambria Math"/>
                              <a:ea typeface="Calibri"/>
                              <a:cs typeface="Times New Roman"/>
                            </a:rPr>
                            <m:t>1</m:t>
                          </m:r>
                        </m:num>
                        <m:den>
                          <m:r>
                            <a:rPr lang="it-IT" sz="2800" i="1">
                              <a:effectLst/>
                              <a:latin typeface="Cambria Math"/>
                              <a:ea typeface="Calibri"/>
                              <a:cs typeface="Times New Roman"/>
                            </a:rPr>
                            <m:t>2</m:t>
                          </m:r>
                        </m:den>
                      </m:f>
                      <m:r>
                        <a:rPr lang="it-IT" sz="2800" i="1">
                          <a:effectLst/>
                          <a:latin typeface="Cambria Math"/>
                          <a:ea typeface="Calibri"/>
                          <a:cs typeface="Times New Roman"/>
                        </a:rPr>
                        <m:t>𝜌𝜋</m:t>
                      </m:r>
                      <m:sSup>
                        <m:sSupPr>
                          <m:ctrlPr>
                            <a:rPr lang="it-IT" sz="2800" i="1">
                              <a:effectLst/>
                              <a:latin typeface="Cambria Math"/>
                            </a:rPr>
                          </m:ctrlPr>
                        </m:sSupPr>
                        <m:e>
                          <m:r>
                            <a:rPr lang="it-IT" sz="2800" i="1">
                              <a:effectLst/>
                              <a:latin typeface="Cambria Math"/>
                              <a:ea typeface="Calibri"/>
                              <a:cs typeface="Times New Roman"/>
                            </a:rPr>
                            <m:t>𝑅</m:t>
                          </m:r>
                        </m:e>
                        <m:sup>
                          <m:r>
                            <a:rPr lang="it-IT" sz="2800" i="1">
                              <a:effectLst/>
                              <a:latin typeface="Cambria Math"/>
                              <a:ea typeface="Calibri"/>
                              <a:cs typeface="Times New Roman"/>
                            </a:rPr>
                            <m:t>2</m:t>
                          </m:r>
                        </m:sup>
                      </m:sSup>
                      <m:sSub>
                        <m:sSubPr>
                          <m:ctrlPr>
                            <a:rPr lang="it-IT" sz="2800" i="1">
                              <a:effectLst/>
                              <a:latin typeface="Cambria Math"/>
                            </a:rPr>
                          </m:ctrlPr>
                        </m:sSubPr>
                        <m:e>
                          <m:r>
                            <a:rPr lang="it-IT" sz="2800" i="1">
                              <a:effectLst/>
                              <a:latin typeface="Cambria Math"/>
                              <a:ea typeface="Calibri"/>
                              <a:cs typeface="Times New Roman"/>
                            </a:rPr>
                            <m:t>𝐶</m:t>
                          </m:r>
                        </m:e>
                        <m:sub>
                          <m:r>
                            <a:rPr lang="it-IT" sz="2800" i="1">
                              <a:effectLst/>
                              <a:latin typeface="Cambria Math"/>
                              <a:ea typeface="Calibri"/>
                              <a:cs typeface="Times New Roman"/>
                            </a:rPr>
                            <m:t>𝑝</m:t>
                          </m:r>
                        </m:sub>
                      </m:sSub>
                      <m:r>
                        <a:rPr lang="it-IT" sz="2800" i="1">
                          <a:effectLst/>
                          <a:latin typeface="Cambria Math"/>
                          <a:ea typeface="Calibri"/>
                          <a:cs typeface="Times New Roman"/>
                        </a:rPr>
                        <m:t>(</m:t>
                      </m:r>
                      <m:sSub>
                        <m:sSubPr>
                          <m:ctrlPr>
                            <a:rPr lang="it-IT" sz="2800" i="1">
                              <a:effectLst/>
                              <a:latin typeface="Cambria Math"/>
                            </a:rPr>
                          </m:ctrlPr>
                        </m:sSubPr>
                        <m:e>
                          <m:r>
                            <a:rPr lang="it-IT" sz="2800" i="1">
                              <a:effectLst/>
                              <a:latin typeface="Cambria Math"/>
                              <a:ea typeface="Calibri"/>
                              <a:cs typeface="Times New Roman"/>
                            </a:rPr>
                            <m:t>𝛽</m:t>
                          </m:r>
                        </m:e>
                        <m:sub>
                          <m:r>
                            <a:rPr lang="it-IT" sz="2800" i="1">
                              <a:effectLst/>
                              <a:latin typeface="Cambria Math"/>
                              <a:ea typeface="Calibri"/>
                              <a:cs typeface="Times New Roman"/>
                            </a:rPr>
                            <m:t>𝑖</m:t>
                          </m:r>
                        </m:sub>
                      </m:sSub>
                      <m:r>
                        <a:rPr lang="it-IT" sz="2800" i="1">
                          <a:effectLst/>
                          <a:latin typeface="Cambria Math"/>
                          <a:ea typeface="Calibri"/>
                          <a:cs typeface="Times New Roman"/>
                        </a:rPr>
                        <m:t>,</m:t>
                      </m:r>
                      <m:sSub>
                        <m:sSubPr>
                          <m:ctrlPr>
                            <a:rPr lang="it-IT" sz="2800" i="1">
                              <a:effectLst/>
                              <a:latin typeface="Cambria Math"/>
                            </a:rPr>
                          </m:ctrlPr>
                        </m:sSubPr>
                        <m:e>
                          <m:r>
                            <a:rPr lang="it-IT" sz="2800" i="1">
                              <a:effectLst/>
                              <a:latin typeface="Cambria Math"/>
                              <a:ea typeface="Calibri"/>
                              <a:cs typeface="Times New Roman"/>
                            </a:rPr>
                            <m:t>𝜆</m:t>
                          </m:r>
                        </m:e>
                        <m:sub>
                          <m:r>
                            <a:rPr lang="it-IT" sz="2800" i="1">
                              <a:effectLst/>
                              <a:latin typeface="Cambria Math"/>
                              <a:ea typeface="Calibri"/>
                              <a:cs typeface="Times New Roman"/>
                            </a:rPr>
                            <m:t>𝑖</m:t>
                          </m:r>
                        </m:sub>
                      </m:sSub>
                      <m:r>
                        <a:rPr lang="it-IT" sz="2800" i="1">
                          <a:effectLst/>
                          <a:latin typeface="Cambria Math"/>
                          <a:ea typeface="Calibri"/>
                          <a:cs typeface="Times New Roman"/>
                        </a:rPr>
                        <m:t>)</m:t>
                      </m:r>
                      <m:sSubSup>
                        <m:sSubSupPr>
                          <m:ctrlPr>
                            <a:rPr lang="it-IT" sz="2800" i="1">
                              <a:effectLst/>
                              <a:latin typeface="Cambria Math"/>
                            </a:rPr>
                          </m:ctrlPr>
                        </m:sSubSupPr>
                        <m:e>
                          <m:r>
                            <a:rPr lang="it-IT" sz="2800" i="1">
                              <a:effectLst/>
                              <a:latin typeface="Cambria Math"/>
                              <a:ea typeface="Calibri"/>
                              <a:cs typeface="Times New Roman"/>
                            </a:rPr>
                            <m:t>𝑣</m:t>
                          </m:r>
                        </m:e>
                        <m:sub>
                          <m:r>
                            <a:rPr lang="it-IT" sz="2800" i="1">
                              <a:effectLst/>
                              <a:latin typeface="Cambria Math"/>
                              <a:ea typeface="Calibri"/>
                              <a:cs typeface="Times New Roman"/>
                            </a:rPr>
                            <m:t>𝑖</m:t>
                          </m:r>
                        </m:sub>
                        <m:sup>
                          <m:r>
                            <a:rPr lang="it-IT" sz="2800" i="1">
                              <a:effectLst/>
                              <a:latin typeface="Cambria Math"/>
                              <a:ea typeface="Calibri"/>
                              <a:cs typeface="Times New Roman"/>
                            </a:rPr>
                            <m:t>3</m:t>
                          </m:r>
                        </m:sup>
                      </m:sSubSup>
                    </m:oMath>
                  </m:oMathPara>
                </a14:m>
                <a:endParaRPr lang="en-US" sz="2800" dirty="0" smtClean="0"/>
              </a:p>
              <a:p>
                <a:pPr algn="just" defTabSz="1859598" fontAlgn="base">
                  <a:lnSpc>
                    <a:spcPct val="150000"/>
                  </a:lnSpc>
                  <a:spcBef>
                    <a:spcPct val="0"/>
                  </a:spcBef>
                  <a:spcAft>
                    <a:spcPct val="0"/>
                  </a:spcAft>
                </a:pPr>
                <a14:m>
                  <m:oMathPara xmlns:m="http://schemas.openxmlformats.org/officeDocument/2006/math">
                    <m:oMathParaPr>
                      <m:jc m:val="centerGroup"/>
                    </m:oMathParaPr>
                    <m:oMath xmlns:m="http://schemas.openxmlformats.org/officeDocument/2006/math">
                      <m:sSub>
                        <m:sSubPr>
                          <m:ctrlPr>
                            <a:rPr lang="it-IT" sz="2800" i="1">
                              <a:latin typeface="Cambria Math"/>
                            </a:rPr>
                          </m:ctrlPr>
                        </m:sSubPr>
                        <m:e>
                          <m:r>
                            <a:rPr lang="it-IT" sz="2800" i="1">
                              <a:latin typeface="Cambria Math"/>
                              <a:ea typeface="Calibri"/>
                              <a:cs typeface="Times New Roman"/>
                            </a:rPr>
                            <m:t>𝜆</m:t>
                          </m:r>
                        </m:e>
                        <m:sub>
                          <m:r>
                            <a:rPr lang="it-IT" sz="2800" i="1">
                              <a:latin typeface="Cambria Math"/>
                              <a:ea typeface="Calibri"/>
                              <a:cs typeface="Times New Roman"/>
                            </a:rPr>
                            <m:t>𝑖</m:t>
                          </m:r>
                        </m:sub>
                      </m:sSub>
                      <m:r>
                        <a:rPr lang="it-IT" sz="2800" i="1">
                          <a:latin typeface="Cambria Math"/>
                          <a:ea typeface="Calibri"/>
                          <a:cs typeface="Times New Roman"/>
                        </a:rPr>
                        <m:t>=</m:t>
                      </m:r>
                      <m:f>
                        <m:fPr>
                          <m:ctrlPr>
                            <a:rPr lang="it-IT" sz="2800" i="1">
                              <a:latin typeface="Cambria Math"/>
                            </a:rPr>
                          </m:ctrlPr>
                        </m:fPr>
                        <m:num>
                          <m:sSub>
                            <m:sSubPr>
                              <m:ctrlPr>
                                <a:rPr lang="it-IT" sz="2800" i="1">
                                  <a:latin typeface="Cambria Math"/>
                                </a:rPr>
                              </m:ctrlPr>
                            </m:sSubPr>
                            <m:e>
                              <m:r>
                                <m:rPr>
                                  <m:sty m:val="p"/>
                                </m:rPr>
                                <a:rPr lang="it-IT" sz="2800">
                                  <a:solidFill>
                                    <a:srgbClr val="545454"/>
                                  </a:solidFill>
                                  <a:latin typeface="Cambria Math"/>
                                  <a:ea typeface="Calibri"/>
                                  <a:cs typeface="Arial"/>
                                </a:rPr>
                                <m:t>ω</m:t>
                              </m:r>
                            </m:e>
                            <m:sub>
                              <m:r>
                                <a:rPr lang="it-IT" sz="2800" i="1">
                                  <a:latin typeface="Cambria Math"/>
                                  <a:ea typeface="Calibri"/>
                                  <a:cs typeface="Times New Roman"/>
                                </a:rPr>
                                <m:t>𝑟</m:t>
                              </m:r>
                              <m:r>
                                <a:rPr lang="it-IT" sz="2800" i="1">
                                  <a:latin typeface="Cambria Math"/>
                                  <a:ea typeface="Calibri"/>
                                  <a:cs typeface="Times New Roman"/>
                                </a:rPr>
                                <m:t>,</m:t>
                              </m:r>
                              <m:r>
                                <a:rPr lang="it-IT" sz="2800" i="1">
                                  <a:latin typeface="Cambria Math"/>
                                  <a:ea typeface="Calibri"/>
                                  <a:cs typeface="Times New Roman"/>
                                </a:rPr>
                                <m:t>𝑖</m:t>
                              </m:r>
                            </m:sub>
                          </m:sSub>
                          <m:r>
                            <a:rPr lang="it-IT" sz="2800" i="1">
                              <a:latin typeface="Cambria Math"/>
                              <a:ea typeface="Calibri"/>
                              <a:cs typeface="Times New Roman"/>
                            </a:rPr>
                            <m:t>𝑅</m:t>
                          </m:r>
                        </m:num>
                        <m:den>
                          <m:sSub>
                            <m:sSubPr>
                              <m:ctrlPr>
                                <a:rPr lang="it-IT" sz="2800" i="1">
                                  <a:latin typeface="Cambria Math"/>
                                </a:rPr>
                              </m:ctrlPr>
                            </m:sSubPr>
                            <m:e>
                              <m:r>
                                <a:rPr lang="it-IT" sz="2800" i="1">
                                  <a:latin typeface="Cambria Math"/>
                                  <a:ea typeface="Calibri"/>
                                  <a:cs typeface="Times New Roman"/>
                                </a:rPr>
                                <m:t>𝑣</m:t>
                              </m:r>
                            </m:e>
                            <m:sub>
                              <m:r>
                                <a:rPr lang="it-IT" sz="2800" i="1">
                                  <a:latin typeface="Cambria Math"/>
                                  <a:ea typeface="Calibri"/>
                                  <a:cs typeface="Times New Roman"/>
                                </a:rPr>
                                <m:t>𝑖</m:t>
                              </m:r>
                            </m:sub>
                          </m:sSub>
                        </m:den>
                      </m:f>
                    </m:oMath>
                  </m:oMathPara>
                </a14:m>
                <a:endParaRPr lang="en-US" sz="2800" dirty="0"/>
              </a:p>
            </p:txBody>
          </p:sp>
        </mc:Choice>
        <mc:Fallback xmlns="">
          <p:sp>
            <p:nvSpPr>
              <p:cNvPr id="78" name="Rettangolo 40"/>
              <p:cNvSpPr>
                <a:spLocks noRot="1" noChangeAspect="1" noMove="1" noResize="1" noEditPoints="1" noAdjustHandles="1" noChangeArrowheads="1" noChangeShapeType="1" noTextEdit="1"/>
              </p:cNvSpPr>
              <p:nvPr/>
            </p:nvSpPr>
            <p:spPr bwMode="auto">
              <a:xfrm>
                <a:off x="7056540" y="12232429"/>
                <a:ext cx="6515444" cy="2622980"/>
              </a:xfrm>
              <a:prstGeom prst="rect">
                <a:avLst/>
              </a:prstGeom>
              <a:blipFill rotWithShape="1">
                <a:blip r:embed="rId23"/>
                <a:stretch>
                  <a:fillRect/>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it-IT">
                    <a:noFill/>
                  </a:rPr>
                  <a:t> </a:t>
                </a:r>
              </a:p>
            </p:txBody>
          </p:sp>
        </mc:Fallback>
      </mc:AlternateContent>
      <p:pic>
        <p:nvPicPr>
          <p:cNvPr id="1028" name="Picture 4"/>
          <p:cNvPicPr>
            <a:picLocks noChangeAspect="1" noChangeArrowheads="1"/>
          </p:cNvPicPr>
          <p:nvPr/>
        </p:nvPicPr>
        <p:blipFill>
          <a:blip r:embed="rId24">
            <a:extLst>
              <a:ext uri="{28A0092B-C50C-407E-A947-70E740481C1C}">
                <a14:useLocalDpi xmlns:a14="http://schemas.microsoft.com/office/drawing/2010/main" val="0"/>
              </a:ext>
            </a:extLst>
          </a:blip>
          <a:srcRect/>
          <a:stretch>
            <a:fillRect/>
          </a:stretch>
        </p:blipFill>
        <p:spPr bwMode="auto">
          <a:xfrm>
            <a:off x="15202552" y="12528154"/>
            <a:ext cx="10826816" cy="23020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mc:AlternateContent xmlns:mc="http://schemas.openxmlformats.org/markup-compatibility/2006" xmlns:a14="http://schemas.microsoft.com/office/drawing/2010/main">
        <mc:Choice Requires="a14">
          <p:sp>
            <p:nvSpPr>
              <p:cNvPr id="84" name="Rettangolo 83"/>
              <p:cNvSpPr/>
              <p:nvPr/>
            </p:nvSpPr>
            <p:spPr>
              <a:xfrm>
                <a:off x="14258155" y="17053452"/>
                <a:ext cx="12466145" cy="1465594"/>
              </a:xfrm>
              <a:prstGeom prst="rect">
                <a:avLst/>
              </a:prstGeom>
            </p:spPr>
            <p:txBody>
              <a:bodyPr wrap="square">
                <a:spAutoFit/>
              </a:bodyPr>
              <a:lstStyle/>
              <a:p>
                <a:pPr algn="ctr"/>
                <a:r>
                  <a:rPr lang="en-US" sz="2900" dirty="0" smtClean="0"/>
                  <a:t>Its value is set by </a:t>
                </a:r>
                <a:r>
                  <a:rPr lang="en-US" sz="2900" dirty="0"/>
                  <a:t>the </a:t>
                </a:r>
                <a:r>
                  <a:rPr lang="en-US" sz="2900" b="1" dirty="0"/>
                  <a:t>MPT</a:t>
                </a:r>
                <a:r>
                  <a:rPr lang="en-US" sz="2900" dirty="0"/>
                  <a:t> </a:t>
                </a:r>
                <a:r>
                  <a:rPr lang="en-US" sz="2900" dirty="0" smtClean="0"/>
                  <a:t>(Maximum Power Tracking) controller</a:t>
                </a:r>
                <a:r>
                  <a:rPr lang="en-US" sz="2900" dirty="0"/>
                  <a:t>, which obtains from a </a:t>
                </a:r>
                <a:r>
                  <a:rPr lang="en-US" sz="2900" i="1" dirty="0"/>
                  <a:t>look up table</a:t>
                </a:r>
                <a:r>
                  <a:rPr lang="en-US" sz="2900" dirty="0"/>
                  <a:t> the optimum value of the power reference </a:t>
                </a:r>
                <a14:m>
                  <m:oMath xmlns:m="http://schemas.openxmlformats.org/officeDocument/2006/math">
                    <m:sSub>
                      <m:sSubPr>
                        <m:ctrlPr>
                          <a:rPr lang="it-IT" sz="2900" i="1">
                            <a:latin typeface="Cambria Math"/>
                          </a:rPr>
                        </m:ctrlPr>
                      </m:sSubPr>
                      <m:e>
                        <m:r>
                          <a:rPr lang="en-US" sz="2900" i="1">
                            <a:latin typeface="Cambria Math"/>
                          </a:rPr>
                          <m:t>𝑃</m:t>
                        </m:r>
                      </m:e>
                      <m:sub>
                        <m:r>
                          <a:rPr lang="en-US" sz="2900" i="1">
                            <a:latin typeface="Cambria Math"/>
                          </a:rPr>
                          <m:t>𝑜𝑝𝑡</m:t>
                        </m:r>
                        <m:r>
                          <a:rPr lang="en-US" sz="2900" i="1">
                            <a:latin typeface="Cambria Math"/>
                          </a:rPr>
                          <m:t>,</m:t>
                        </m:r>
                        <m:r>
                          <a:rPr lang="en-US" sz="2900" i="1">
                            <a:latin typeface="Cambria Math"/>
                          </a:rPr>
                          <m:t>𝑖</m:t>
                        </m:r>
                      </m:sub>
                    </m:sSub>
                  </m:oMath>
                </a14:m>
                <a:r>
                  <a:rPr lang="en-US" sz="2900" dirty="0" smtClean="0"/>
                  <a:t> </a:t>
                </a:r>
                <a:r>
                  <a:rPr lang="en-US" sz="2900" dirty="0"/>
                  <a:t>for every possible wind speed</a:t>
                </a:r>
                <a:r>
                  <a:rPr lang="en-US" sz="2900" dirty="0" smtClean="0"/>
                  <a:t>.</a:t>
                </a:r>
              </a:p>
            </p:txBody>
          </p:sp>
        </mc:Choice>
        <mc:Fallback xmlns="">
          <p:sp>
            <p:nvSpPr>
              <p:cNvPr id="84" name="Rettangolo 83"/>
              <p:cNvSpPr>
                <a:spLocks noRot="1" noChangeAspect="1" noMove="1" noResize="1" noEditPoints="1" noAdjustHandles="1" noChangeArrowheads="1" noChangeShapeType="1" noTextEdit="1"/>
              </p:cNvSpPr>
              <p:nvPr/>
            </p:nvSpPr>
            <p:spPr>
              <a:xfrm>
                <a:off x="14258155" y="17053452"/>
                <a:ext cx="12466145" cy="1465594"/>
              </a:xfrm>
              <a:prstGeom prst="rect">
                <a:avLst/>
              </a:prstGeom>
              <a:blipFill rotWithShape="1">
                <a:blip r:embed="rId25"/>
                <a:stretch>
                  <a:fillRect t="-4149" b="-10788"/>
                </a:stretch>
              </a:blipFill>
            </p:spPr>
            <p:txBody>
              <a:bodyPr/>
              <a:lstStyle/>
              <a:p>
                <a:r>
                  <a:rPr lang="it-IT">
                    <a:noFill/>
                  </a:rPr>
                  <a:t> </a:t>
                </a:r>
              </a:p>
            </p:txBody>
          </p:sp>
        </mc:Fallback>
      </mc:AlternateContent>
      <p:grpSp>
        <p:nvGrpSpPr>
          <p:cNvPr id="19" name="Gruppo 18"/>
          <p:cNvGrpSpPr/>
          <p:nvPr/>
        </p:nvGrpSpPr>
        <p:grpSpPr>
          <a:xfrm>
            <a:off x="14258155" y="15324691"/>
            <a:ext cx="12502095" cy="1523943"/>
            <a:chOff x="14258155" y="15050887"/>
            <a:chExt cx="12502095" cy="1523943"/>
          </a:xfrm>
        </p:grpSpPr>
        <mc:AlternateContent xmlns:mc="http://schemas.openxmlformats.org/markup-compatibility/2006" xmlns:a14="http://schemas.microsoft.com/office/drawing/2010/main">
          <mc:Choice Requires="a14">
            <p:sp>
              <p:nvSpPr>
                <p:cNvPr id="81" name="Rettangolo 80"/>
                <p:cNvSpPr/>
                <p:nvPr/>
              </p:nvSpPr>
              <p:spPr>
                <a:xfrm>
                  <a:off x="14258155" y="15050887"/>
                  <a:ext cx="5866557" cy="1523943"/>
                </a:xfrm>
                <a:prstGeom prst="rect">
                  <a:avLst/>
                </a:prstGeom>
              </p:spPr>
              <p:txBody>
                <a:bodyPr wrap="square">
                  <a:spAutoFit/>
                </a:bodyPr>
                <a:lstStyle/>
                <a:p>
                  <a14:m>
                    <m:oMath xmlns:m="http://schemas.openxmlformats.org/officeDocument/2006/math">
                      <m:sSub>
                        <m:sSubPr>
                          <m:ctrlPr>
                            <a:rPr lang="it-IT" sz="3200" b="1" i="1">
                              <a:latin typeface="Cambria Math"/>
                            </a:rPr>
                          </m:ctrlPr>
                        </m:sSubPr>
                        <m:e>
                          <m:r>
                            <a:rPr lang="it-IT" sz="3200" b="1" i="1">
                              <a:effectLst/>
                              <a:latin typeface="Cambria Math"/>
                              <a:ea typeface="Calibri"/>
                              <a:cs typeface="Times New Roman"/>
                            </a:rPr>
                            <m:t>𝑷</m:t>
                          </m:r>
                        </m:e>
                        <m:sub>
                          <m:r>
                            <a:rPr lang="it-IT" sz="3200" b="1" i="1">
                              <a:effectLst/>
                              <a:latin typeface="Cambria Math"/>
                              <a:ea typeface="Calibri"/>
                              <a:cs typeface="Times New Roman"/>
                            </a:rPr>
                            <m:t>𝒓𝒆𝒇</m:t>
                          </m:r>
                          <m:r>
                            <a:rPr lang="it-IT" sz="3200" b="1" i="1">
                              <a:effectLst/>
                              <a:latin typeface="Cambria Math"/>
                              <a:ea typeface="Calibri"/>
                              <a:cs typeface="Times New Roman"/>
                            </a:rPr>
                            <m:t>,</m:t>
                          </m:r>
                          <m:r>
                            <a:rPr lang="it-IT" sz="3200" b="1" i="1">
                              <a:effectLst/>
                              <a:latin typeface="Cambria Math"/>
                              <a:ea typeface="Calibri"/>
                              <a:cs typeface="Times New Roman"/>
                            </a:rPr>
                            <m:t>𝒊</m:t>
                          </m:r>
                        </m:sub>
                      </m:sSub>
                    </m:oMath>
                  </a14:m>
                  <a:r>
                    <a:rPr lang="en-US" sz="2900" dirty="0" smtClean="0"/>
                    <a:t> is the power signal which regulates the grid side converter</a:t>
                  </a:r>
                </a:p>
                <a:p>
                  <a:r>
                    <a:rPr lang="en-US" sz="2900" dirty="0"/>
                    <a:t>o</a:t>
                  </a:r>
                  <a:r>
                    <a:rPr lang="en-US" sz="2900" dirty="0" smtClean="0"/>
                    <a:t>f each </a:t>
                  </a:r>
                  <a:r>
                    <a:rPr lang="en-US" sz="2900" i="1" dirty="0" err="1" smtClean="0"/>
                    <a:t>i-th</a:t>
                  </a:r>
                  <a:r>
                    <a:rPr lang="en-US" sz="2900" i="1" dirty="0" smtClean="0"/>
                    <a:t> </a:t>
                  </a:r>
                  <a:r>
                    <a:rPr lang="en-US" sz="2900" dirty="0" smtClean="0"/>
                    <a:t>wind turbine. </a:t>
                  </a:r>
                </a:p>
              </p:txBody>
            </p:sp>
          </mc:Choice>
          <mc:Fallback xmlns="">
            <p:sp>
              <p:nvSpPr>
                <p:cNvPr id="81" name="Rettangolo 80"/>
                <p:cNvSpPr>
                  <a:spLocks noRot="1" noChangeAspect="1" noMove="1" noResize="1" noEditPoints="1" noAdjustHandles="1" noChangeArrowheads="1" noChangeShapeType="1" noTextEdit="1"/>
                </p:cNvSpPr>
                <p:nvPr/>
              </p:nvSpPr>
              <p:spPr>
                <a:xfrm>
                  <a:off x="14258155" y="15050887"/>
                  <a:ext cx="5866557" cy="1523943"/>
                </a:xfrm>
                <a:prstGeom prst="rect">
                  <a:avLst/>
                </a:prstGeom>
                <a:blipFill rotWithShape="1">
                  <a:blip r:embed="rId26"/>
                  <a:stretch>
                    <a:fillRect l="-2287" t="-1600" b="-10800"/>
                  </a:stretch>
                </a:blipFill>
              </p:spPr>
              <p:txBody>
                <a:bodyPr/>
                <a:lstStyle/>
                <a:p>
                  <a:r>
                    <a:rPr lang="it-IT">
                      <a:noFill/>
                    </a:rPr>
                    <a:t> </a:t>
                  </a:r>
                </a:p>
              </p:txBody>
            </p:sp>
          </mc:Fallback>
        </mc:AlternateContent>
        <mc:AlternateContent xmlns:mc="http://schemas.openxmlformats.org/markup-compatibility/2006" xmlns:a14="http://schemas.microsoft.com/office/drawing/2010/main">
          <mc:Choice Requires="a14">
            <p:sp>
              <p:nvSpPr>
                <p:cNvPr id="83" name="Rettangolo 82"/>
                <p:cNvSpPr/>
                <p:nvPr/>
              </p:nvSpPr>
              <p:spPr>
                <a:xfrm>
                  <a:off x="21844983" y="15199622"/>
                  <a:ext cx="4915267" cy="641266"/>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it-IT" sz="3200" i="1" smtClean="0">
                                <a:latin typeface="Cambria Math"/>
                                <a:ea typeface="MS Mincho"/>
                              </a:rPr>
                            </m:ctrlPr>
                          </m:sSubPr>
                          <m:e>
                            <m:r>
                              <a:rPr lang="it-IT" sz="3200" i="1">
                                <a:effectLst/>
                                <a:latin typeface="Cambria Math"/>
                                <a:ea typeface="MS Mincho"/>
                                <a:cs typeface="Times New Roman"/>
                              </a:rPr>
                              <m:t>𝑃</m:t>
                            </m:r>
                          </m:e>
                          <m:sub>
                            <m:r>
                              <a:rPr lang="it-IT" sz="3200" i="1">
                                <a:effectLst/>
                                <a:latin typeface="Cambria Math"/>
                                <a:ea typeface="MS Mincho"/>
                                <a:cs typeface="Times New Roman"/>
                              </a:rPr>
                              <m:t>𝑟𝑒𝑓</m:t>
                            </m:r>
                            <m:r>
                              <a:rPr lang="it-IT" sz="3200" i="1">
                                <a:effectLst/>
                                <a:latin typeface="Cambria Math"/>
                                <a:ea typeface="MS Mincho"/>
                                <a:cs typeface="Times New Roman"/>
                              </a:rPr>
                              <m:t>,</m:t>
                            </m:r>
                            <m:r>
                              <a:rPr lang="it-IT" sz="3200" i="1">
                                <a:effectLst/>
                                <a:latin typeface="Cambria Math"/>
                                <a:ea typeface="MS Mincho"/>
                                <a:cs typeface="Times New Roman"/>
                              </a:rPr>
                              <m:t>𝑖</m:t>
                            </m:r>
                          </m:sub>
                        </m:sSub>
                        <m:r>
                          <a:rPr lang="it-IT" sz="3200" i="1">
                            <a:effectLst/>
                            <a:latin typeface="Cambria Math"/>
                            <a:ea typeface="MS Mincho"/>
                            <a:cs typeface="Times New Roman"/>
                          </a:rPr>
                          <m:t>=</m:t>
                        </m:r>
                        <m:sSub>
                          <m:sSubPr>
                            <m:ctrlPr>
                              <a:rPr lang="it-IT" sz="3200" i="1">
                                <a:latin typeface="Cambria Math"/>
                              </a:rPr>
                            </m:ctrlPr>
                          </m:sSubPr>
                          <m:e>
                            <m:r>
                              <a:rPr lang="en-US" sz="3200" i="1">
                                <a:latin typeface="Cambria Math"/>
                              </a:rPr>
                              <m:t>𝑃</m:t>
                            </m:r>
                          </m:e>
                          <m:sub>
                            <m:r>
                              <a:rPr lang="en-US" sz="3200" i="1">
                                <a:latin typeface="Cambria Math"/>
                              </a:rPr>
                              <m:t>𝑜𝑝𝑡</m:t>
                            </m:r>
                            <m:r>
                              <a:rPr lang="en-US" sz="3200" i="1">
                                <a:latin typeface="Cambria Math"/>
                              </a:rPr>
                              <m:t>,</m:t>
                            </m:r>
                            <m:r>
                              <a:rPr lang="en-US" sz="3200" i="1">
                                <a:latin typeface="Cambria Math"/>
                              </a:rPr>
                              <m:t>𝑖</m:t>
                            </m:r>
                          </m:sub>
                        </m:sSub>
                        <m:r>
                          <a:rPr lang="it-IT" sz="3200" b="0" i="1" smtClean="0">
                            <a:latin typeface="Cambria Math"/>
                          </a:rPr>
                          <m:t>=</m:t>
                        </m:r>
                        <m:sSubSup>
                          <m:sSubSupPr>
                            <m:ctrlPr>
                              <a:rPr lang="it-IT" sz="3200" i="1">
                                <a:effectLst/>
                                <a:latin typeface="Cambria Math"/>
                                <a:ea typeface="MS Mincho"/>
                              </a:rPr>
                            </m:ctrlPr>
                          </m:sSubSupPr>
                          <m:e>
                            <m:r>
                              <a:rPr lang="it-IT" sz="3200" i="1">
                                <a:effectLst/>
                                <a:latin typeface="Cambria Math"/>
                                <a:ea typeface="MS Mincho"/>
                                <a:cs typeface="Times New Roman"/>
                              </a:rPr>
                              <m:t>𝑃</m:t>
                            </m:r>
                          </m:e>
                          <m:sub>
                            <m:r>
                              <a:rPr lang="it-IT" sz="3200" i="1">
                                <a:effectLst/>
                                <a:latin typeface="Cambria Math"/>
                                <a:ea typeface="MS Mincho"/>
                                <a:cs typeface="Times New Roman"/>
                              </a:rPr>
                              <m:t>𝑔</m:t>
                            </m:r>
                            <m:r>
                              <a:rPr lang="it-IT" sz="3200" i="1">
                                <a:effectLst/>
                                <a:latin typeface="Cambria Math"/>
                                <a:ea typeface="MS Mincho"/>
                                <a:cs typeface="Times New Roman"/>
                              </a:rPr>
                              <m:t>,</m:t>
                            </m:r>
                            <m:r>
                              <a:rPr lang="it-IT" sz="3200" i="1">
                                <a:effectLst/>
                                <a:latin typeface="Cambria Math"/>
                                <a:ea typeface="MS Mincho"/>
                                <a:cs typeface="Times New Roman"/>
                              </a:rPr>
                              <m:t>𝑖</m:t>
                            </m:r>
                          </m:sub>
                          <m:sup>
                            <m:r>
                              <a:rPr lang="it-IT" sz="3200" i="1">
                                <a:effectLst/>
                                <a:latin typeface="Cambria Math"/>
                                <a:ea typeface="MS Mincho"/>
                                <a:cs typeface="Times New Roman"/>
                              </a:rPr>
                              <m:t>∗</m:t>
                            </m:r>
                          </m:sup>
                        </m:sSubSup>
                        <m:r>
                          <a:rPr lang="it-IT" sz="3200" i="1">
                            <a:effectLst/>
                            <a:latin typeface="Cambria Math"/>
                            <a:ea typeface="MS Mincho"/>
                            <a:cs typeface="Times New Roman"/>
                          </a:rPr>
                          <m:t>(</m:t>
                        </m:r>
                        <m:sSub>
                          <m:sSubPr>
                            <m:ctrlPr>
                              <a:rPr lang="it-IT" sz="3200" i="1">
                                <a:effectLst/>
                                <a:latin typeface="Cambria Math"/>
                                <a:ea typeface="MS Mincho"/>
                              </a:rPr>
                            </m:ctrlPr>
                          </m:sSubPr>
                          <m:e>
                            <m:r>
                              <a:rPr lang="it-IT" sz="3200" i="1">
                                <a:effectLst/>
                                <a:latin typeface="Cambria Math"/>
                                <a:ea typeface="MS Mincho"/>
                                <a:cs typeface="Times New Roman"/>
                              </a:rPr>
                              <m:t>𝜔</m:t>
                            </m:r>
                          </m:e>
                          <m:sub>
                            <m:r>
                              <a:rPr lang="it-IT" sz="3200" i="1">
                                <a:effectLst/>
                                <a:latin typeface="Cambria Math"/>
                                <a:ea typeface="MS Mincho"/>
                                <a:cs typeface="Times New Roman"/>
                              </a:rPr>
                              <m:t>𝑔</m:t>
                            </m:r>
                            <m:r>
                              <a:rPr lang="it-IT" sz="3200" i="1">
                                <a:effectLst/>
                                <a:latin typeface="Cambria Math"/>
                                <a:ea typeface="MS Mincho"/>
                                <a:cs typeface="Times New Roman"/>
                              </a:rPr>
                              <m:t>,</m:t>
                            </m:r>
                            <m:r>
                              <a:rPr lang="it-IT" sz="3200" i="1">
                                <a:effectLst/>
                                <a:latin typeface="Cambria Math"/>
                                <a:ea typeface="MS Mincho"/>
                                <a:cs typeface="Times New Roman"/>
                              </a:rPr>
                              <m:t>𝑖</m:t>
                            </m:r>
                          </m:sub>
                        </m:sSub>
                        <m:r>
                          <a:rPr lang="it-IT" sz="3200" i="1">
                            <a:effectLst/>
                            <a:latin typeface="Cambria Math"/>
                            <a:ea typeface="MS Mincho"/>
                            <a:cs typeface="Times New Roman"/>
                          </a:rPr>
                          <m:t>)</m:t>
                        </m:r>
                      </m:oMath>
                    </m:oMathPara>
                  </a14:m>
                  <a:endParaRPr lang="en-US" sz="2900" dirty="0" smtClean="0"/>
                </a:p>
              </p:txBody>
            </p:sp>
          </mc:Choice>
          <mc:Fallback xmlns="">
            <p:sp>
              <p:nvSpPr>
                <p:cNvPr id="83" name="Rettangolo 82"/>
                <p:cNvSpPr>
                  <a:spLocks noRot="1" noChangeAspect="1" noMove="1" noResize="1" noEditPoints="1" noAdjustHandles="1" noChangeArrowheads="1" noChangeShapeType="1" noTextEdit="1"/>
                </p:cNvSpPr>
                <p:nvPr/>
              </p:nvSpPr>
              <p:spPr>
                <a:xfrm>
                  <a:off x="21844983" y="15199622"/>
                  <a:ext cx="4915267" cy="641266"/>
                </a:xfrm>
                <a:prstGeom prst="rect">
                  <a:avLst/>
                </a:prstGeom>
                <a:blipFill rotWithShape="1">
                  <a:blip r:embed="rId27"/>
                  <a:stretch>
                    <a:fillRect/>
                  </a:stretch>
                </a:blipFill>
              </p:spPr>
              <p:txBody>
                <a:bodyPr/>
                <a:lstStyle/>
                <a:p>
                  <a:r>
                    <a:rPr lang="it-IT">
                      <a:noFill/>
                    </a:rPr>
                    <a:t> </a:t>
                  </a:r>
                </a:p>
              </p:txBody>
            </p:sp>
          </mc:Fallback>
        </mc:AlternateContent>
        <p:sp>
          <p:nvSpPr>
            <p:cNvPr id="38" name="Freccia a destra 37"/>
            <p:cNvSpPr/>
            <p:nvPr/>
          </p:nvSpPr>
          <p:spPr>
            <a:xfrm>
              <a:off x="20124712" y="15425817"/>
              <a:ext cx="1421186" cy="327805"/>
            </a:xfrm>
            <a:prstGeom prst="rightArrow">
              <a:avLst/>
            </a:prstGeom>
            <a:solidFill>
              <a:srgbClr val="0066FF"/>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grpSp>
      <mc:AlternateContent xmlns:mc="http://schemas.openxmlformats.org/markup-compatibility/2006" xmlns:a14="http://schemas.microsoft.com/office/drawing/2010/main">
        <mc:Choice Requires="a14">
          <p:sp>
            <p:nvSpPr>
              <p:cNvPr id="60" name="Rettangolo 59"/>
              <p:cNvSpPr/>
              <p:nvPr/>
            </p:nvSpPr>
            <p:spPr>
              <a:xfrm>
                <a:off x="466528" y="22256257"/>
                <a:ext cx="7592959" cy="1877437"/>
              </a:xfrm>
              <a:prstGeom prst="rect">
                <a:avLst/>
              </a:prstGeom>
            </p:spPr>
            <p:txBody>
              <a:bodyPr wrap="square">
                <a:spAutoFit/>
              </a:bodyPr>
              <a:lstStyle/>
              <a:p>
                <a:pPr algn="just"/>
                <a:r>
                  <a:rPr lang="en-US" sz="2900" dirty="0" smtClean="0"/>
                  <a:t>The additional power reference is regulated by an </a:t>
                </a:r>
                <a:r>
                  <a:rPr lang="en-US" sz="2900" b="1" dirty="0" smtClean="0"/>
                  <a:t>high-pass filter</a:t>
                </a:r>
                <a:r>
                  <a:rPr lang="en-US" sz="2900" dirty="0" smtClean="0"/>
                  <a:t>. Coefficients </a:t>
                </a:r>
                <a14:m>
                  <m:oMath xmlns:m="http://schemas.openxmlformats.org/officeDocument/2006/math">
                    <m:sSub>
                      <m:sSubPr>
                        <m:ctrlPr>
                          <a:rPr lang="it-IT" sz="2900" i="1">
                            <a:latin typeface="Cambria Math"/>
                          </a:rPr>
                        </m:ctrlPr>
                      </m:sSubPr>
                      <m:e>
                        <m:r>
                          <a:rPr lang="en-US" sz="2900" i="1">
                            <a:effectLst/>
                            <a:latin typeface="Cambria Math"/>
                            <a:ea typeface="Times New Roman"/>
                            <a:cs typeface="Times New Roman"/>
                          </a:rPr>
                          <m:t>𝑏</m:t>
                        </m:r>
                      </m:e>
                      <m:sub>
                        <m:r>
                          <a:rPr lang="en-US" sz="2900" i="1">
                            <a:effectLst/>
                            <a:latin typeface="Cambria Math"/>
                            <a:ea typeface="Times New Roman"/>
                            <a:cs typeface="Times New Roman"/>
                          </a:rPr>
                          <m:t>1</m:t>
                        </m:r>
                      </m:sub>
                    </m:sSub>
                  </m:oMath>
                </a14:m>
                <a:r>
                  <a:rPr lang="en-US" sz="2900" dirty="0">
                    <a:effectLst/>
                    <a:latin typeface="Times New Roman"/>
                    <a:ea typeface="Times New Roman"/>
                  </a:rPr>
                  <a:t> and </a:t>
                </a:r>
                <a14:m>
                  <m:oMath xmlns:m="http://schemas.openxmlformats.org/officeDocument/2006/math">
                    <m:sSub>
                      <m:sSubPr>
                        <m:ctrlPr>
                          <a:rPr lang="it-IT" sz="2900" i="1">
                            <a:effectLst/>
                            <a:latin typeface="Cambria Math"/>
                          </a:rPr>
                        </m:ctrlPr>
                      </m:sSubPr>
                      <m:e>
                        <m:r>
                          <a:rPr lang="en-US" sz="2900" i="1">
                            <a:effectLst/>
                            <a:latin typeface="Cambria Math"/>
                            <a:ea typeface="Times New Roman"/>
                            <a:cs typeface="Times New Roman"/>
                          </a:rPr>
                          <m:t>𝑏</m:t>
                        </m:r>
                      </m:e>
                      <m:sub>
                        <m:r>
                          <a:rPr lang="en-US" sz="2900" i="1">
                            <a:effectLst/>
                            <a:latin typeface="Cambria Math"/>
                            <a:ea typeface="Times New Roman"/>
                            <a:cs typeface="Times New Roman"/>
                          </a:rPr>
                          <m:t>2</m:t>
                        </m:r>
                      </m:sub>
                    </m:sSub>
                  </m:oMath>
                </a14:m>
                <a:r>
                  <a:rPr lang="en-US" sz="2900" dirty="0" smtClean="0"/>
                  <a:t> are tuned in order to request the power variation necessary for supporting primary frequency regulation.</a:t>
                </a:r>
                <a:endParaRPr lang="en-US" sz="2900" dirty="0"/>
              </a:p>
            </p:txBody>
          </p:sp>
        </mc:Choice>
        <mc:Fallback xmlns="">
          <p:sp>
            <p:nvSpPr>
              <p:cNvPr id="60" name="Rettangolo 59"/>
              <p:cNvSpPr>
                <a:spLocks noRot="1" noChangeAspect="1" noMove="1" noResize="1" noEditPoints="1" noAdjustHandles="1" noChangeArrowheads="1" noChangeShapeType="1" noTextEdit="1"/>
              </p:cNvSpPr>
              <p:nvPr/>
            </p:nvSpPr>
            <p:spPr>
              <a:xfrm>
                <a:off x="466528" y="22256257"/>
                <a:ext cx="7592959" cy="1877437"/>
              </a:xfrm>
              <a:prstGeom prst="rect">
                <a:avLst/>
              </a:prstGeom>
              <a:blipFill rotWithShape="1">
                <a:blip r:embed="rId28"/>
                <a:stretch>
                  <a:fillRect l="-1767" t="-3247" r="-1687" b="-8442"/>
                </a:stretch>
              </a:blipFill>
            </p:spPr>
            <p:txBody>
              <a:bodyPr/>
              <a:lstStyle/>
              <a:p>
                <a:r>
                  <a:rPr lang="it-IT">
                    <a:noFill/>
                  </a:rPr>
                  <a:t> </a:t>
                </a:r>
              </a:p>
            </p:txBody>
          </p:sp>
        </mc:Fallback>
      </mc:AlternateContent>
      <mc:AlternateContent xmlns:mc="http://schemas.openxmlformats.org/markup-compatibility/2006" xmlns:a14="http://schemas.microsoft.com/office/drawing/2010/main">
        <mc:Choice Requires="a14">
          <p:sp>
            <p:nvSpPr>
              <p:cNvPr id="59" name="Rettangolo 58"/>
              <p:cNvSpPr/>
              <p:nvPr/>
            </p:nvSpPr>
            <p:spPr>
              <a:xfrm>
                <a:off x="11564850" y="20306765"/>
                <a:ext cx="4488665" cy="557717"/>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it-IT" sz="2800" i="1">
                              <a:latin typeface="Cambria Math"/>
                              <a:ea typeface="SimSun"/>
                            </a:rPr>
                          </m:ctrlPr>
                        </m:sSubPr>
                        <m:e>
                          <m:r>
                            <a:rPr lang="en-US" sz="2800" i="1">
                              <a:effectLst/>
                              <a:latin typeface="Cambria Math"/>
                              <a:ea typeface="SimSun"/>
                              <a:cs typeface="Times New Roman"/>
                            </a:rPr>
                            <m:t>𝑃</m:t>
                          </m:r>
                        </m:e>
                        <m:sub>
                          <m:r>
                            <a:rPr lang="en-US" sz="2800" i="1">
                              <a:effectLst/>
                              <a:latin typeface="Cambria Math"/>
                              <a:ea typeface="SimSun"/>
                              <a:cs typeface="Times New Roman"/>
                            </a:rPr>
                            <m:t>𝑟𝑒𝑓</m:t>
                          </m:r>
                          <m:r>
                            <a:rPr lang="en-US" sz="2800" i="1">
                              <a:effectLst/>
                              <a:latin typeface="Cambria Math"/>
                              <a:ea typeface="SimSun"/>
                              <a:cs typeface="Times New Roman"/>
                            </a:rPr>
                            <m:t>,</m:t>
                          </m:r>
                          <m:r>
                            <a:rPr lang="en-US" sz="2800" i="1">
                              <a:effectLst/>
                              <a:latin typeface="Cambria Math"/>
                              <a:ea typeface="SimSun"/>
                              <a:cs typeface="Times New Roman"/>
                            </a:rPr>
                            <m:t>𝑖</m:t>
                          </m:r>
                        </m:sub>
                      </m:sSub>
                      <m:r>
                        <a:rPr lang="en-US" sz="2800" i="1">
                          <a:effectLst/>
                          <a:latin typeface="Cambria Math"/>
                          <a:ea typeface="SimSun"/>
                          <a:cs typeface="Times New Roman"/>
                        </a:rPr>
                        <m:t>=</m:t>
                      </m:r>
                      <m:sSub>
                        <m:sSubPr>
                          <m:ctrlPr>
                            <a:rPr lang="it-IT" sz="2800" i="1">
                              <a:effectLst/>
                              <a:latin typeface="Cambria Math"/>
                            </a:rPr>
                          </m:ctrlPr>
                        </m:sSubPr>
                        <m:e>
                          <m:r>
                            <a:rPr lang="en-US" sz="2800" i="1">
                              <a:effectLst/>
                              <a:latin typeface="Cambria Math"/>
                              <a:ea typeface="Times New Roman"/>
                              <a:cs typeface="Times New Roman"/>
                            </a:rPr>
                            <m:t>𝑃</m:t>
                          </m:r>
                        </m:e>
                        <m:sub>
                          <m:r>
                            <a:rPr lang="en-US" sz="2800" i="1">
                              <a:effectLst/>
                              <a:latin typeface="Cambria Math"/>
                              <a:ea typeface="Times New Roman"/>
                              <a:cs typeface="Times New Roman"/>
                            </a:rPr>
                            <m:t>𝑜𝑝𝑡</m:t>
                          </m:r>
                          <m:r>
                            <a:rPr lang="en-US" sz="2800" i="1">
                              <a:effectLst/>
                              <a:latin typeface="Cambria Math"/>
                              <a:ea typeface="Times New Roman"/>
                              <a:cs typeface="Times New Roman"/>
                            </a:rPr>
                            <m:t>,</m:t>
                          </m:r>
                          <m:r>
                            <a:rPr lang="en-US" sz="2800" i="1">
                              <a:effectLst/>
                              <a:latin typeface="Cambria Math"/>
                              <a:ea typeface="Times New Roman"/>
                              <a:cs typeface="Times New Roman"/>
                            </a:rPr>
                            <m:t>𝑖</m:t>
                          </m:r>
                        </m:sub>
                      </m:sSub>
                      <m:r>
                        <a:rPr lang="en-US" sz="2800" i="1">
                          <a:effectLst/>
                          <a:latin typeface="Cambria Math"/>
                          <a:ea typeface="SimSun"/>
                          <a:cs typeface="Times New Roman"/>
                        </a:rPr>
                        <m:t>+</m:t>
                      </m:r>
                      <m:r>
                        <m:rPr>
                          <m:sty m:val="p"/>
                        </m:rPr>
                        <a:rPr lang="en-US" sz="2800">
                          <a:effectLst/>
                          <a:latin typeface="Cambria Math"/>
                          <a:cs typeface="Times New Roman"/>
                        </a:rPr>
                        <m:t>Δ</m:t>
                      </m:r>
                      <m:sSub>
                        <m:sSubPr>
                          <m:ctrlPr>
                            <a:rPr lang="it-IT" sz="2800" i="1">
                              <a:effectLst/>
                              <a:latin typeface="Cambria Math"/>
                              <a:ea typeface="SimSun"/>
                            </a:rPr>
                          </m:ctrlPr>
                        </m:sSubPr>
                        <m:e>
                          <m:r>
                            <a:rPr lang="en-US" sz="2800" i="1">
                              <a:effectLst/>
                              <a:latin typeface="Cambria Math"/>
                              <a:ea typeface="SimSun"/>
                              <a:cs typeface="Times New Roman"/>
                            </a:rPr>
                            <m:t>𝑃</m:t>
                          </m:r>
                        </m:e>
                        <m:sub>
                          <m:r>
                            <a:rPr lang="en-US" sz="2800" i="1">
                              <a:effectLst/>
                              <a:latin typeface="Cambria Math"/>
                              <a:ea typeface="SimSun"/>
                              <a:cs typeface="Times New Roman"/>
                            </a:rPr>
                            <m:t>𝑟𝑒𝑓</m:t>
                          </m:r>
                          <m:r>
                            <a:rPr lang="en-US" sz="2800" i="1">
                              <a:effectLst/>
                              <a:latin typeface="Cambria Math"/>
                              <a:ea typeface="SimSun"/>
                              <a:cs typeface="Times New Roman"/>
                            </a:rPr>
                            <m:t>,</m:t>
                          </m:r>
                          <m:r>
                            <a:rPr lang="en-US" sz="2800" i="1">
                              <a:effectLst/>
                              <a:latin typeface="Cambria Math"/>
                              <a:ea typeface="SimSun"/>
                              <a:cs typeface="Times New Roman"/>
                            </a:rPr>
                            <m:t>𝑖</m:t>
                          </m:r>
                        </m:sub>
                      </m:sSub>
                      <m:d>
                        <m:dPr>
                          <m:ctrlPr>
                            <a:rPr lang="it-IT" sz="2800" i="1">
                              <a:effectLst/>
                              <a:latin typeface="Cambria Math"/>
                              <a:ea typeface="SimSun"/>
                            </a:rPr>
                          </m:ctrlPr>
                        </m:dPr>
                        <m:e>
                          <m:r>
                            <m:rPr>
                              <m:sty m:val="p"/>
                            </m:rPr>
                            <a:rPr lang="en-US" sz="2800">
                              <a:effectLst/>
                              <a:latin typeface="Cambria Math"/>
                              <a:cs typeface="Times New Roman"/>
                            </a:rPr>
                            <m:t>Δ</m:t>
                          </m:r>
                          <m:r>
                            <a:rPr lang="en-US" sz="2800" i="1">
                              <a:effectLst/>
                              <a:latin typeface="Cambria Math"/>
                              <a:ea typeface="SimSun"/>
                              <a:cs typeface="Times New Roman"/>
                            </a:rPr>
                            <m:t>𝑓</m:t>
                          </m:r>
                        </m:e>
                      </m:d>
                    </m:oMath>
                  </m:oMathPara>
                </a14:m>
                <a:endParaRPr lang="en-US" sz="2500" dirty="0"/>
              </a:p>
            </p:txBody>
          </p:sp>
        </mc:Choice>
        <mc:Fallback xmlns="">
          <p:sp>
            <p:nvSpPr>
              <p:cNvPr id="59" name="Rettangolo 58"/>
              <p:cNvSpPr>
                <a:spLocks noRot="1" noChangeAspect="1" noMove="1" noResize="1" noEditPoints="1" noAdjustHandles="1" noChangeArrowheads="1" noChangeShapeType="1" noTextEdit="1"/>
              </p:cNvSpPr>
              <p:nvPr/>
            </p:nvSpPr>
            <p:spPr>
              <a:xfrm>
                <a:off x="11564850" y="20306765"/>
                <a:ext cx="4488665" cy="557717"/>
              </a:xfrm>
              <a:prstGeom prst="rect">
                <a:avLst/>
              </a:prstGeom>
              <a:blipFill rotWithShape="1">
                <a:blip r:embed="rId29"/>
                <a:stretch>
                  <a:fillRect/>
                </a:stretch>
              </a:blipFill>
            </p:spPr>
            <p:txBody>
              <a:bodyPr/>
              <a:lstStyle/>
              <a:p>
                <a:r>
                  <a:rPr lang="it-IT">
                    <a:noFill/>
                  </a:rPr>
                  <a:t> </a:t>
                </a:r>
              </a:p>
            </p:txBody>
          </p:sp>
        </mc:Fallback>
      </mc:AlternateContent>
      <p:sp>
        <p:nvSpPr>
          <p:cNvPr id="12" name="Rettangolo arrotondato 11"/>
          <p:cNvSpPr/>
          <p:nvPr/>
        </p:nvSpPr>
        <p:spPr>
          <a:xfrm>
            <a:off x="10494985" y="20102199"/>
            <a:ext cx="6480000" cy="1224136"/>
          </a:xfrm>
          <a:prstGeom prst="roundRect">
            <a:avLst/>
          </a:prstGeom>
          <a:noFill/>
          <a:ln w="28575">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mc:AlternateContent xmlns:mc="http://schemas.openxmlformats.org/markup-compatibility/2006" xmlns:a14="http://schemas.microsoft.com/office/drawing/2010/main">
        <mc:Choice Requires="a14">
          <p:sp>
            <p:nvSpPr>
              <p:cNvPr id="65" name="Rettangolo 64"/>
              <p:cNvSpPr/>
              <p:nvPr/>
            </p:nvSpPr>
            <p:spPr>
              <a:xfrm>
                <a:off x="10493531" y="22744692"/>
                <a:ext cx="6481454" cy="900568"/>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m:rPr>
                          <m:sty m:val="p"/>
                        </m:rPr>
                        <a:rPr lang="en-US" sz="2800">
                          <a:latin typeface="Cambria Math"/>
                          <a:ea typeface="SimSun"/>
                          <a:cs typeface="Times New Roman"/>
                        </a:rPr>
                        <m:t>Δ</m:t>
                      </m:r>
                      <m:sSub>
                        <m:sSubPr>
                          <m:ctrlPr>
                            <a:rPr lang="it-IT" sz="2800" i="1">
                              <a:effectLst/>
                              <a:latin typeface="Cambria Math"/>
                              <a:ea typeface="SimSun"/>
                            </a:rPr>
                          </m:ctrlPr>
                        </m:sSubPr>
                        <m:e>
                          <m:r>
                            <a:rPr lang="en-US" sz="2800" i="1">
                              <a:effectLst/>
                              <a:latin typeface="Cambria Math"/>
                              <a:ea typeface="SimSun"/>
                              <a:cs typeface="Times New Roman"/>
                            </a:rPr>
                            <m:t>𝑃</m:t>
                          </m:r>
                        </m:e>
                        <m:sub>
                          <m:r>
                            <a:rPr lang="en-US" sz="2800" i="1">
                              <a:effectLst/>
                              <a:latin typeface="Cambria Math"/>
                              <a:ea typeface="SimSun"/>
                              <a:cs typeface="Times New Roman"/>
                            </a:rPr>
                            <m:t>𝑟𝑒𝑓</m:t>
                          </m:r>
                          <m:r>
                            <a:rPr lang="en-US" sz="2800" i="1">
                              <a:effectLst/>
                              <a:latin typeface="Cambria Math"/>
                              <a:ea typeface="SimSun"/>
                              <a:cs typeface="Times New Roman"/>
                            </a:rPr>
                            <m:t>,</m:t>
                          </m:r>
                          <m:r>
                            <a:rPr lang="en-US" sz="2800" i="1">
                              <a:effectLst/>
                              <a:latin typeface="Cambria Math"/>
                              <a:ea typeface="SimSun"/>
                              <a:cs typeface="Times New Roman"/>
                            </a:rPr>
                            <m:t>𝑖</m:t>
                          </m:r>
                        </m:sub>
                      </m:sSub>
                      <m:d>
                        <m:dPr>
                          <m:ctrlPr>
                            <a:rPr lang="it-IT" sz="2800" i="1">
                              <a:effectLst/>
                              <a:latin typeface="Cambria Math"/>
                              <a:ea typeface="SimSun"/>
                            </a:rPr>
                          </m:ctrlPr>
                        </m:dPr>
                        <m:e>
                          <m:r>
                            <m:rPr>
                              <m:sty m:val="p"/>
                            </m:rPr>
                            <a:rPr lang="en-US" sz="2800">
                              <a:effectLst/>
                              <a:latin typeface="Cambria Math"/>
                              <a:ea typeface="SimSun"/>
                              <a:cs typeface="Times New Roman"/>
                            </a:rPr>
                            <m:t>Δ</m:t>
                          </m:r>
                          <m:r>
                            <a:rPr lang="en-US" sz="2800" i="1">
                              <a:effectLst/>
                              <a:latin typeface="Cambria Math"/>
                              <a:ea typeface="SimSun"/>
                              <a:cs typeface="Times New Roman"/>
                            </a:rPr>
                            <m:t>𝑓</m:t>
                          </m:r>
                          <m:r>
                            <a:rPr lang="en-US" sz="2800" i="1">
                              <a:effectLst/>
                              <a:latin typeface="Cambria Math"/>
                              <a:ea typeface="SimSun"/>
                              <a:cs typeface="Times New Roman"/>
                            </a:rPr>
                            <m:t>(</m:t>
                          </m:r>
                          <m:r>
                            <a:rPr lang="en-US" sz="2800" i="1">
                              <a:effectLst/>
                              <a:latin typeface="Cambria Math"/>
                              <a:ea typeface="SimSun"/>
                              <a:cs typeface="Times New Roman"/>
                            </a:rPr>
                            <m:t>𝑠</m:t>
                          </m:r>
                          <m:r>
                            <a:rPr lang="en-US" sz="2800" i="1">
                              <a:effectLst/>
                              <a:latin typeface="Cambria Math"/>
                              <a:ea typeface="SimSun"/>
                              <a:cs typeface="Times New Roman"/>
                            </a:rPr>
                            <m:t>)</m:t>
                          </m:r>
                        </m:e>
                      </m:d>
                      <m:r>
                        <a:rPr lang="en-US" sz="2800" i="1">
                          <a:effectLst/>
                          <a:latin typeface="Cambria Math"/>
                          <a:ea typeface="SimSun"/>
                          <a:cs typeface="Times New Roman"/>
                        </a:rPr>
                        <m:t>=−</m:t>
                      </m:r>
                      <m:f>
                        <m:fPr>
                          <m:ctrlPr>
                            <a:rPr lang="it-IT" sz="2800" i="1">
                              <a:effectLst/>
                              <a:latin typeface="Cambria Math"/>
                              <a:ea typeface="SimSun"/>
                            </a:rPr>
                          </m:ctrlPr>
                        </m:fPr>
                        <m:num>
                          <m:r>
                            <a:rPr lang="en-US" sz="2800" i="1">
                              <a:effectLst/>
                              <a:latin typeface="Cambria Math"/>
                              <a:ea typeface="SimSun"/>
                              <a:cs typeface="Times New Roman"/>
                            </a:rPr>
                            <m:t>𝑠</m:t>
                          </m:r>
                          <m:sSub>
                            <m:sSubPr>
                              <m:ctrlPr>
                                <a:rPr lang="it-IT" sz="2800" i="1">
                                  <a:effectLst/>
                                  <a:latin typeface="Cambria Math"/>
                                  <a:ea typeface="SimSun"/>
                                </a:rPr>
                              </m:ctrlPr>
                            </m:sSubPr>
                            <m:e>
                              <m:r>
                                <a:rPr lang="en-US" sz="2800" i="1">
                                  <a:effectLst/>
                                  <a:latin typeface="Cambria Math"/>
                                  <a:ea typeface="SimSun"/>
                                  <a:cs typeface="Times New Roman"/>
                                </a:rPr>
                                <m:t>𝛼</m:t>
                              </m:r>
                            </m:e>
                            <m:sub>
                              <m:r>
                                <a:rPr lang="en-US" sz="2800" i="1">
                                  <a:effectLst/>
                                  <a:latin typeface="Cambria Math"/>
                                  <a:ea typeface="SimSun"/>
                                  <a:cs typeface="Times New Roman"/>
                                </a:rPr>
                                <m:t>𝑖</m:t>
                              </m:r>
                            </m:sub>
                          </m:sSub>
                        </m:num>
                        <m:den>
                          <m:r>
                            <a:rPr lang="en-US" sz="2800" i="1">
                              <a:effectLst/>
                              <a:latin typeface="Cambria Math"/>
                              <a:ea typeface="SimSun"/>
                              <a:cs typeface="Times New Roman"/>
                            </a:rPr>
                            <m:t>1+</m:t>
                          </m:r>
                          <m:sSub>
                            <m:sSubPr>
                              <m:ctrlPr>
                                <a:rPr lang="it-IT" sz="2800" i="1">
                                  <a:effectLst/>
                                  <a:latin typeface="Cambria Math"/>
                                  <a:ea typeface="SimSun"/>
                                </a:rPr>
                              </m:ctrlPr>
                            </m:sSubPr>
                            <m:e>
                              <m:r>
                                <a:rPr lang="en-US" sz="2800" i="1">
                                  <a:effectLst/>
                                  <a:latin typeface="Cambria Math"/>
                                  <a:ea typeface="SimSun"/>
                                  <a:cs typeface="Times New Roman"/>
                                </a:rPr>
                                <m:t>𝑏</m:t>
                              </m:r>
                            </m:e>
                            <m:sub>
                              <m:r>
                                <a:rPr lang="en-US" sz="2800" i="1">
                                  <a:effectLst/>
                                  <a:latin typeface="Cambria Math"/>
                                  <a:ea typeface="SimSun"/>
                                  <a:cs typeface="Times New Roman"/>
                                </a:rPr>
                                <m:t>1</m:t>
                              </m:r>
                            </m:sub>
                          </m:sSub>
                          <m:r>
                            <a:rPr lang="en-US" sz="2800" i="1">
                              <a:effectLst/>
                              <a:latin typeface="Cambria Math"/>
                              <a:ea typeface="SimSun"/>
                              <a:cs typeface="Times New Roman"/>
                            </a:rPr>
                            <m:t>𝑠</m:t>
                          </m:r>
                          <m:r>
                            <a:rPr lang="en-US" sz="2800" i="1">
                              <a:effectLst/>
                              <a:latin typeface="Cambria Math"/>
                              <a:ea typeface="SimSun"/>
                              <a:cs typeface="Times New Roman"/>
                            </a:rPr>
                            <m:t>+</m:t>
                          </m:r>
                          <m:sSub>
                            <m:sSubPr>
                              <m:ctrlPr>
                                <a:rPr lang="it-IT" sz="2800" i="1">
                                  <a:effectLst/>
                                  <a:latin typeface="Cambria Math"/>
                                  <a:ea typeface="SimSun"/>
                                </a:rPr>
                              </m:ctrlPr>
                            </m:sSubPr>
                            <m:e>
                              <m:r>
                                <a:rPr lang="en-US" sz="2800" i="1">
                                  <a:effectLst/>
                                  <a:latin typeface="Cambria Math"/>
                                  <a:ea typeface="SimSun"/>
                                  <a:cs typeface="Times New Roman"/>
                                </a:rPr>
                                <m:t>𝑏</m:t>
                              </m:r>
                            </m:e>
                            <m:sub>
                              <m:r>
                                <a:rPr lang="en-US" sz="2800" i="1">
                                  <a:effectLst/>
                                  <a:latin typeface="Cambria Math"/>
                                  <a:ea typeface="SimSun"/>
                                  <a:cs typeface="Times New Roman"/>
                                </a:rPr>
                                <m:t>2</m:t>
                              </m:r>
                            </m:sub>
                          </m:sSub>
                          <m:sSup>
                            <m:sSupPr>
                              <m:ctrlPr>
                                <a:rPr lang="it-IT" sz="2800" i="1">
                                  <a:effectLst/>
                                  <a:latin typeface="Cambria Math"/>
                                  <a:ea typeface="SimSun"/>
                                </a:rPr>
                              </m:ctrlPr>
                            </m:sSupPr>
                            <m:e>
                              <m:r>
                                <a:rPr lang="en-US" sz="2800" i="1">
                                  <a:effectLst/>
                                  <a:latin typeface="Cambria Math"/>
                                  <a:ea typeface="SimSun"/>
                                  <a:cs typeface="Times New Roman"/>
                                </a:rPr>
                                <m:t>𝑠</m:t>
                              </m:r>
                            </m:e>
                            <m:sup>
                              <m:r>
                                <a:rPr lang="en-US" sz="2800" i="1">
                                  <a:effectLst/>
                                  <a:latin typeface="Cambria Math"/>
                                  <a:ea typeface="SimSun"/>
                                  <a:cs typeface="Times New Roman"/>
                                </a:rPr>
                                <m:t>2</m:t>
                              </m:r>
                            </m:sup>
                          </m:sSup>
                        </m:den>
                      </m:f>
                      <m:r>
                        <m:rPr>
                          <m:sty m:val="p"/>
                        </m:rPr>
                        <a:rPr lang="en-US" sz="2800">
                          <a:effectLst/>
                          <a:latin typeface="Cambria Math"/>
                          <a:ea typeface="SimSun"/>
                          <a:cs typeface="Times New Roman"/>
                        </a:rPr>
                        <m:t>Δ</m:t>
                      </m:r>
                      <m:r>
                        <a:rPr lang="en-US" sz="2800" i="1">
                          <a:effectLst/>
                          <a:latin typeface="Cambria Math"/>
                          <a:ea typeface="SimSun"/>
                          <a:cs typeface="Times New Roman"/>
                        </a:rPr>
                        <m:t>𝑓</m:t>
                      </m:r>
                      <m:d>
                        <m:dPr>
                          <m:ctrlPr>
                            <a:rPr lang="it-IT" sz="2800" i="1">
                              <a:effectLst/>
                              <a:latin typeface="Cambria Math"/>
                              <a:ea typeface="SimSun"/>
                            </a:rPr>
                          </m:ctrlPr>
                        </m:dPr>
                        <m:e>
                          <m:r>
                            <a:rPr lang="en-US" sz="2800" i="1">
                              <a:effectLst/>
                              <a:latin typeface="Cambria Math"/>
                              <a:ea typeface="SimSun"/>
                              <a:cs typeface="Times New Roman"/>
                            </a:rPr>
                            <m:t>𝑠</m:t>
                          </m:r>
                        </m:e>
                      </m:d>
                    </m:oMath>
                  </m:oMathPara>
                </a14:m>
                <a:endParaRPr lang="en-US" sz="2500" dirty="0"/>
              </a:p>
            </p:txBody>
          </p:sp>
        </mc:Choice>
        <mc:Fallback xmlns="">
          <p:sp>
            <p:nvSpPr>
              <p:cNvPr id="65" name="Rettangolo 64"/>
              <p:cNvSpPr>
                <a:spLocks noRot="1" noChangeAspect="1" noMove="1" noResize="1" noEditPoints="1" noAdjustHandles="1" noChangeArrowheads="1" noChangeShapeType="1" noTextEdit="1"/>
              </p:cNvSpPr>
              <p:nvPr/>
            </p:nvSpPr>
            <p:spPr>
              <a:xfrm>
                <a:off x="10493531" y="22744692"/>
                <a:ext cx="6481454" cy="900568"/>
              </a:xfrm>
              <a:prstGeom prst="rect">
                <a:avLst/>
              </a:prstGeom>
              <a:blipFill rotWithShape="1">
                <a:blip r:embed="rId30"/>
                <a:stretch>
                  <a:fillRect/>
                </a:stretch>
              </a:blipFill>
            </p:spPr>
            <p:txBody>
              <a:bodyPr/>
              <a:lstStyle/>
              <a:p>
                <a:r>
                  <a:rPr lang="it-IT">
                    <a:noFill/>
                  </a:rPr>
                  <a:t> </a:t>
                </a:r>
              </a:p>
            </p:txBody>
          </p:sp>
        </mc:Fallback>
      </mc:AlternateContent>
      <p:sp>
        <p:nvSpPr>
          <p:cNvPr id="67" name="Rettangolo arrotondato 66"/>
          <p:cNvSpPr/>
          <p:nvPr/>
        </p:nvSpPr>
        <p:spPr>
          <a:xfrm>
            <a:off x="10494000" y="22573966"/>
            <a:ext cx="6481453" cy="1224000"/>
          </a:xfrm>
          <a:prstGeom prst="roundRect">
            <a:avLst/>
          </a:prstGeom>
          <a:noFill/>
          <a:ln w="28575">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25" name="Freccia a destra 24"/>
          <p:cNvSpPr/>
          <p:nvPr/>
        </p:nvSpPr>
        <p:spPr>
          <a:xfrm>
            <a:off x="8387408" y="20456978"/>
            <a:ext cx="1584176" cy="257289"/>
          </a:xfrm>
          <a:prstGeom prst="rightArrow">
            <a:avLst/>
          </a:prstGeom>
          <a:solidFill>
            <a:srgbClr val="0066FF"/>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79" name="Freccia a destra 78"/>
          <p:cNvSpPr/>
          <p:nvPr/>
        </p:nvSpPr>
        <p:spPr>
          <a:xfrm>
            <a:off x="8387408" y="23066331"/>
            <a:ext cx="1584176" cy="257289"/>
          </a:xfrm>
          <a:prstGeom prst="rightArrow">
            <a:avLst/>
          </a:prstGeom>
          <a:solidFill>
            <a:srgbClr val="0066FF"/>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85" name="CasellaDiTesto 84"/>
          <p:cNvSpPr txBox="1"/>
          <p:nvPr/>
        </p:nvSpPr>
        <p:spPr>
          <a:xfrm>
            <a:off x="754560" y="32258346"/>
            <a:ext cx="7920000" cy="1432718"/>
          </a:xfrm>
          <a:prstGeom prst="rect">
            <a:avLst/>
          </a:prstGeom>
          <a:noFill/>
        </p:spPr>
        <p:txBody>
          <a:bodyPr wrap="square" lIns="92981" tIns="46491" rIns="92981" bIns="46491" rtlCol="0">
            <a:spAutoFit/>
          </a:bodyPr>
          <a:lstStyle/>
          <a:p>
            <a:pPr algn="just" defTabSz="1859598" eaLnBrk="0" fontAlgn="base" hangingPunct="0">
              <a:spcBef>
                <a:spcPct val="0"/>
              </a:spcBef>
              <a:spcAft>
                <a:spcPct val="0"/>
              </a:spcAft>
            </a:pPr>
            <a:r>
              <a:rPr lang="en-US" altLang="it-IT" sz="2900" dirty="0" smtClean="0">
                <a:solidFill>
                  <a:prstClr val="black"/>
                </a:solidFill>
                <a:cs typeface="Arial" panose="020B0604020202020204" pitchFamily="34" charset="0"/>
              </a:rPr>
              <a:t>When a frequency variation occurs, </a:t>
            </a:r>
            <a:r>
              <a:rPr lang="en-US" sz="2900" dirty="0"/>
              <a:t>the wind turbine varies its generated power leading to a decrease of its rotor </a:t>
            </a:r>
            <a:r>
              <a:rPr lang="en-US" sz="2900" dirty="0" smtClean="0"/>
              <a:t>speed.</a:t>
            </a:r>
            <a:endParaRPr lang="en-US" altLang="it-IT" sz="2900" dirty="0" smtClean="0">
              <a:solidFill>
                <a:prstClr val="black"/>
              </a:solidFill>
              <a:cs typeface="Arial" panose="020B0604020202020204" pitchFamily="34" charset="0"/>
            </a:endParaRPr>
          </a:p>
        </p:txBody>
      </p:sp>
      <p:pic>
        <p:nvPicPr>
          <p:cNvPr id="1026" name="Picture 2"/>
          <p:cNvPicPr>
            <a:picLocks noChangeAspect="1" noChangeArrowheads="1"/>
          </p:cNvPicPr>
          <p:nvPr/>
        </p:nvPicPr>
        <p:blipFill rotWithShape="1">
          <a:blip r:embed="rId31">
            <a:extLst>
              <a:ext uri="{28A0092B-C50C-407E-A947-70E740481C1C}">
                <a14:useLocalDpi xmlns:a14="http://schemas.microsoft.com/office/drawing/2010/main" val="0"/>
              </a:ext>
            </a:extLst>
          </a:blip>
          <a:srcRect l="1923" r="7988"/>
          <a:stretch/>
        </p:blipFill>
        <p:spPr bwMode="auto">
          <a:xfrm>
            <a:off x="9843617" y="26916072"/>
            <a:ext cx="7740000" cy="30083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Picture 3"/>
          <p:cNvPicPr>
            <a:picLocks noChangeAspect="1" noChangeArrowheads="1"/>
          </p:cNvPicPr>
          <p:nvPr/>
        </p:nvPicPr>
        <p:blipFill rotWithShape="1">
          <a:blip r:embed="rId32">
            <a:extLst>
              <a:ext uri="{28A0092B-C50C-407E-A947-70E740481C1C}">
                <a14:useLocalDpi xmlns:a14="http://schemas.microsoft.com/office/drawing/2010/main" val="0"/>
              </a:ext>
            </a:extLst>
          </a:blip>
          <a:srcRect l="7027" t="5126" r="8185" b="3360"/>
          <a:stretch/>
        </p:blipFill>
        <p:spPr bwMode="auto">
          <a:xfrm>
            <a:off x="654076" y="26916072"/>
            <a:ext cx="7758000" cy="52702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8" name="Rettangolo 24"/>
          <p:cNvSpPr>
            <a:spLocks noChangeArrowheads="1"/>
          </p:cNvSpPr>
          <p:nvPr/>
        </p:nvSpPr>
        <p:spPr bwMode="auto">
          <a:xfrm>
            <a:off x="9663617" y="26220204"/>
            <a:ext cx="8100000" cy="538629"/>
          </a:xfrm>
          <a:prstGeom prst="rect">
            <a:avLst/>
          </a:prstGeom>
          <a:solidFill>
            <a:schemeClr val="accent1">
              <a:lumMod val="20000"/>
              <a:lumOff val="80000"/>
            </a:schemeClr>
          </a:solidFill>
          <a:ln>
            <a:noFill/>
          </a:ln>
        </p:spPr>
        <p:txBody>
          <a:bodyPr wrap="square" lIns="92981" tIns="46491" rIns="92981" bIns="46491" numCol="1" spcCol="366062">
            <a:spAutoFit/>
          </a:bodyPr>
          <a:lstStyle/>
          <a:p>
            <a:pPr algn="ctr" defTabSz="1859598" eaLnBrk="0" fontAlgn="base" hangingPunct="0">
              <a:spcBef>
                <a:spcPct val="0"/>
              </a:spcBef>
              <a:spcAft>
                <a:spcPct val="0"/>
              </a:spcAft>
            </a:pPr>
            <a:r>
              <a:rPr lang="en-US" sz="2900" b="1" i="1" dirty="0" smtClean="0">
                <a:solidFill>
                  <a:srgbClr val="0066FF"/>
                </a:solidFill>
                <a:cs typeface="Arial" panose="020B0604020202020204" pitchFamily="34" charset="0"/>
              </a:rPr>
              <a:t>Grid Frequency</a:t>
            </a:r>
            <a:endParaRPr lang="it-IT" sz="2900" b="1" i="1" dirty="0">
              <a:solidFill>
                <a:srgbClr val="0066FF"/>
              </a:solidFill>
              <a:cs typeface="Arial" panose="020B0604020202020204" pitchFamily="34" charset="0"/>
            </a:endParaRPr>
          </a:p>
        </p:txBody>
      </p:sp>
      <p:sp>
        <p:nvSpPr>
          <p:cNvPr id="72" name="Rettangolo 24"/>
          <p:cNvSpPr>
            <a:spLocks noChangeArrowheads="1"/>
          </p:cNvSpPr>
          <p:nvPr/>
        </p:nvSpPr>
        <p:spPr bwMode="auto">
          <a:xfrm>
            <a:off x="18719771" y="26220204"/>
            <a:ext cx="7920000" cy="540166"/>
          </a:xfrm>
          <a:prstGeom prst="rect">
            <a:avLst/>
          </a:prstGeom>
          <a:solidFill>
            <a:schemeClr val="accent1">
              <a:lumMod val="20000"/>
              <a:lumOff val="80000"/>
            </a:schemeClr>
          </a:solidFill>
          <a:ln>
            <a:noFill/>
          </a:ln>
        </p:spPr>
        <p:txBody>
          <a:bodyPr wrap="square" lIns="92981" tIns="46491" rIns="92981" bIns="46491" numCol="1" spcCol="366062">
            <a:spAutoFit/>
          </a:bodyPr>
          <a:lstStyle/>
          <a:p>
            <a:pPr algn="ctr" defTabSz="1859598" eaLnBrk="0" fontAlgn="base" hangingPunct="0">
              <a:spcBef>
                <a:spcPct val="0"/>
              </a:spcBef>
              <a:spcAft>
                <a:spcPct val="0"/>
              </a:spcAft>
            </a:pPr>
            <a:r>
              <a:rPr lang="en-US" sz="2900" b="1" i="1" dirty="0" smtClean="0">
                <a:solidFill>
                  <a:srgbClr val="0066FF"/>
                </a:solidFill>
                <a:cs typeface="Arial" panose="020B0604020202020204" pitchFamily="34" charset="0"/>
              </a:rPr>
              <a:t>Primary Frequency Regulation</a:t>
            </a:r>
            <a:endParaRPr lang="it-IT" sz="2900" b="1" i="1" dirty="0">
              <a:solidFill>
                <a:srgbClr val="0066FF"/>
              </a:solidFill>
              <a:cs typeface="Arial" panose="020B0604020202020204" pitchFamily="34" charset="0"/>
            </a:endParaRPr>
          </a:p>
        </p:txBody>
      </p:sp>
      <p:pic>
        <p:nvPicPr>
          <p:cNvPr id="1032" name="Picture 8"/>
          <p:cNvPicPr>
            <a:picLocks noChangeAspect="1" noChangeArrowheads="1"/>
          </p:cNvPicPr>
          <p:nvPr/>
        </p:nvPicPr>
        <p:blipFill rotWithShape="1">
          <a:blip r:embed="rId33">
            <a:extLst>
              <a:ext uri="{28A0092B-C50C-407E-A947-70E740481C1C}">
                <a14:useLocalDpi xmlns:a14="http://schemas.microsoft.com/office/drawing/2010/main" val="0"/>
              </a:ext>
            </a:extLst>
          </a:blip>
          <a:srcRect l="1897" t="41571" r="1897" b="12759"/>
          <a:stretch/>
        </p:blipFill>
        <p:spPr bwMode="auto">
          <a:xfrm>
            <a:off x="18719771" y="27073770"/>
            <a:ext cx="7920000" cy="281469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7" name="Text Box 3298"/>
          <p:cNvSpPr txBox="1">
            <a:spLocks noChangeArrowheads="1"/>
          </p:cNvSpPr>
          <p:nvPr/>
        </p:nvSpPr>
        <p:spPr bwMode="auto">
          <a:xfrm>
            <a:off x="10625959" y="34173728"/>
            <a:ext cx="4314177" cy="1324978"/>
          </a:xfrm>
          <a:prstGeom prst="rect">
            <a:avLst/>
          </a:prstGeom>
          <a:noFill/>
          <a:ln>
            <a:noFill/>
          </a:ln>
        </p:spPr>
        <p:txBody>
          <a:bodyPr wrap="square" lIns="92961" tIns="46482" rIns="92961" bIns="46482">
            <a:spAutoFit/>
          </a:bodyPr>
          <a:lstStyle>
            <a:lvl1pPr>
              <a:defRPr sz="7200">
                <a:solidFill>
                  <a:schemeClr val="tx1"/>
                </a:solidFill>
                <a:latin typeface="Calibri" panose="020F0502020204030204" pitchFamily="34" charset="0"/>
                <a:cs typeface="Arial" panose="020B0604020202020204" pitchFamily="34" charset="0"/>
              </a:defRPr>
            </a:lvl1pPr>
            <a:lvl2pPr marL="742950" indent="-285750">
              <a:defRPr sz="7200">
                <a:solidFill>
                  <a:schemeClr val="tx1"/>
                </a:solidFill>
                <a:latin typeface="Calibri" panose="020F0502020204030204" pitchFamily="34" charset="0"/>
                <a:cs typeface="Arial" panose="020B0604020202020204" pitchFamily="34" charset="0"/>
              </a:defRPr>
            </a:lvl2pPr>
            <a:lvl3pPr marL="1143000" indent="-228600">
              <a:defRPr sz="7200">
                <a:solidFill>
                  <a:schemeClr val="tx1"/>
                </a:solidFill>
                <a:latin typeface="Calibri" panose="020F0502020204030204" pitchFamily="34" charset="0"/>
                <a:cs typeface="Arial" panose="020B0604020202020204" pitchFamily="34" charset="0"/>
              </a:defRPr>
            </a:lvl3pPr>
            <a:lvl4pPr marL="1600200" indent="-228600">
              <a:defRPr sz="7200">
                <a:solidFill>
                  <a:schemeClr val="tx1"/>
                </a:solidFill>
                <a:latin typeface="Calibri" panose="020F0502020204030204" pitchFamily="34" charset="0"/>
                <a:cs typeface="Arial" panose="020B0604020202020204" pitchFamily="34" charset="0"/>
              </a:defRPr>
            </a:lvl4pPr>
            <a:lvl5pPr marL="2057400" indent="-228600">
              <a:defRPr sz="7200">
                <a:solidFill>
                  <a:schemeClr val="tx1"/>
                </a:solidFill>
                <a:latin typeface="Calibri" panose="020F0502020204030204" pitchFamily="34" charset="0"/>
                <a:cs typeface="Arial" panose="020B0604020202020204" pitchFamily="34" charset="0"/>
              </a:defRPr>
            </a:lvl5pPr>
            <a:lvl6pPr marL="2514600" indent="-228600" defTabSz="1828800" eaLnBrk="0" fontAlgn="base" hangingPunct="0">
              <a:spcBef>
                <a:spcPct val="0"/>
              </a:spcBef>
              <a:spcAft>
                <a:spcPct val="0"/>
              </a:spcAft>
              <a:defRPr sz="7200">
                <a:solidFill>
                  <a:schemeClr val="tx1"/>
                </a:solidFill>
                <a:latin typeface="Calibri" panose="020F0502020204030204" pitchFamily="34" charset="0"/>
                <a:cs typeface="Arial" panose="020B0604020202020204" pitchFamily="34" charset="0"/>
              </a:defRPr>
            </a:lvl6pPr>
            <a:lvl7pPr marL="2971800" indent="-228600" defTabSz="1828800" eaLnBrk="0" fontAlgn="base" hangingPunct="0">
              <a:spcBef>
                <a:spcPct val="0"/>
              </a:spcBef>
              <a:spcAft>
                <a:spcPct val="0"/>
              </a:spcAft>
              <a:defRPr sz="7200">
                <a:solidFill>
                  <a:schemeClr val="tx1"/>
                </a:solidFill>
                <a:latin typeface="Calibri" panose="020F0502020204030204" pitchFamily="34" charset="0"/>
                <a:cs typeface="Arial" panose="020B0604020202020204" pitchFamily="34" charset="0"/>
              </a:defRPr>
            </a:lvl7pPr>
            <a:lvl8pPr marL="3429000" indent="-228600" defTabSz="1828800" eaLnBrk="0" fontAlgn="base" hangingPunct="0">
              <a:spcBef>
                <a:spcPct val="0"/>
              </a:spcBef>
              <a:spcAft>
                <a:spcPct val="0"/>
              </a:spcAft>
              <a:defRPr sz="7200">
                <a:solidFill>
                  <a:schemeClr val="tx1"/>
                </a:solidFill>
                <a:latin typeface="Calibri" panose="020F0502020204030204" pitchFamily="34" charset="0"/>
                <a:cs typeface="Arial" panose="020B0604020202020204" pitchFamily="34" charset="0"/>
              </a:defRPr>
            </a:lvl8pPr>
            <a:lvl9pPr marL="3886200" indent="-228600" defTabSz="1828800" eaLnBrk="0" fontAlgn="base" hangingPunct="0">
              <a:spcBef>
                <a:spcPct val="0"/>
              </a:spcBef>
              <a:spcAft>
                <a:spcPct val="0"/>
              </a:spcAft>
              <a:defRPr sz="7200">
                <a:solidFill>
                  <a:schemeClr val="tx1"/>
                </a:solidFill>
                <a:latin typeface="Calibri" panose="020F0502020204030204" pitchFamily="34" charset="0"/>
                <a:cs typeface="Arial" panose="020B0604020202020204" pitchFamily="34" charset="0"/>
              </a:defRPr>
            </a:lvl9pPr>
          </a:lstStyle>
          <a:p>
            <a:pPr algn="just" defTabSz="1859598" eaLnBrk="0" fontAlgn="base" hangingPunct="0">
              <a:spcBef>
                <a:spcPct val="0"/>
              </a:spcBef>
              <a:spcAft>
                <a:spcPct val="0"/>
              </a:spcAft>
            </a:pPr>
            <a:r>
              <a:rPr lang="en-US" altLang="it-IT" sz="8000" b="1" dirty="0" smtClean="0">
                <a:solidFill>
                  <a:srgbClr val="FFFFFF"/>
                </a:solidFill>
                <a:latin typeface="Broadway" panose="04040905080B02020502" pitchFamily="82" charset="0"/>
                <a:ea typeface="ＭＳ Ｐゴシック" panose="020B0600070205080204" pitchFamily="34" charset="-128"/>
              </a:rPr>
              <a:t>DITEN</a:t>
            </a:r>
          </a:p>
        </p:txBody>
      </p:sp>
      <p:pic>
        <p:nvPicPr>
          <p:cNvPr id="5" name="Picture 2"/>
          <p:cNvPicPr>
            <a:picLocks noChangeAspect="1" noChangeArrowheads="1"/>
          </p:cNvPicPr>
          <p:nvPr/>
        </p:nvPicPr>
        <p:blipFill rotWithShape="1">
          <a:blip r:embed="rId34">
            <a:extLst>
              <a:ext uri="{28A0092B-C50C-407E-A947-70E740481C1C}">
                <a14:useLocalDpi xmlns:a14="http://schemas.microsoft.com/office/drawing/2010/main" val="0"/>
              </a:ext>
            </a:extLst>
          </a:blip>
          <a:srcRect r="69134"/>
          <a:stretch/>
        </p:blipFill>
        <p:spPr bwMode="auto">
          <a:xfrm>
            <a:off x="57253" y="680764"/>
            <a:ext cx="2160399" cy="1743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rotWithShape="1">
          <a:blip r:embed="rId34">
            <a:extLst>
              <a:ext uri="{28A0092B-C50C-407E-A947-70E740481C1C}">
                <a14:useLocalDpi xmlns:a14="http://schemas.microsoft.com/office/drawing/2010/main" val="0"/>
              </a:ext>
            </a:extLst>
          </a:blip>
          <a:srcRect l="30121" r="964" b="11189"/>
          <a:stretch/>
        </p:blipFill>
        <p:spPr bwMode="auto">
          <a:xfrm>
            <a:off x="79479" y="2375026"/>
            <a:ext cx="4185588" cy="11879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9" name="Picture 5"/>
          <p:cNvPicPr>
            <a:picLocks noChangeAspect="1" noChangeArrowheads="1"/>
          </p:cNvPicPr>
          <p:nvPr/>
        </p:nvPicPr>
        <p:blipFill rotWithShape="1">
          <a:blip r:embed="rId35" cstate="print">
            <a:extLst>
              <a:ext uri="{28A0092B-C50C-407E-A947-70E740481C1C}">
                <a14:useLocalDpi xmlns:a14="http://schemas.microsoft.com/office/drawing/2010/main" val="0"/>
              </a:ext>
            </a:extLst>
          </a:blip>
          <a:srcRect t="72610" b="4445"/>
          <a:stretch/>
        </p:blipFill>
        <p:spPr bwMode="auto">
          <a:xfrm>
            <a:off x="24085152" y="3043851"/>
            <a:ext cx="3204000" cy="67934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 name="Immagine 9"/>
          <p:cNvPicPr>
            <a:picLocks noChangeAspect="1"/>
          </p:cNvPicPr>
          <p:nvPr/>
        </p:nvPicPr>
        <p:blipFill>
          <a:blip r:embed="rId36">
            <a:extLst>
              <a:ext uri="{28A0092B-C50C-407E-A947-70E740481C1C}">
                <a14:useLocalDpi xmlns:a14="http://schemas.microsoft.com/office/drawing/2010/main" val="0"/>
              </a:ext>
            </a:extLst>
          </a:blip>
          <a:stretch>
            <a:fillRect/>
          </a:stretch>
        </p:blipFill>
        <p:spPr>
          <a:xfrm>
            <a:off x="24634003" y="366619"/>
            <a:ext cx="2131610" cy="2728487"/>
          </a:xfrm>
          <a:prstGeom prst="rect">
            <a:avLst/>
          </a:prstGeom>
        </p:spPr>
      </p:pic>
    </p:spTree>
    <p:extLst>
      <p:ext uri="{BB962C8B-B14F-4D97-AF65-F5344CB8AC3E}">
        <p14:creationId xmlns:p14="http://schemas.microsoft.com/office/powerpoint/2010/main" val="2016104192"/>
      </p:ext>
    </p:extLst>
  </p:cSld>
  <p:clrMapOvr>
    <a:masterClrMapping/>
  </p:clrMapOvr>
  <p:timing>
    <p:tnLst>
      <p:par>
        <p:cTn id="1" dur="indefinite" restart="never" nodeType="tmRoot"/>
      </p:par>
    </p:tnLst>
  </p:timing>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1413</TotalTime>
  <Words>1024</Words>
  <Application>Microsoft Office PowerPoint</Application>
  <PresentationFormat>Personalizzato</PresentationFormat>
  <Paragraphs>47</Paragraphs>
  <Slides>1</Slides>
  <Notes>1</Notes>
  <HiddenSlides>0</HiddenSlides>
  <MMClips>0</MMClips>
  <ScaleCrop>false</ScaleCrop>
  <HeadingPairs>
    <vt:vector size="4" baseType="variant">
      <vt:variant>
        <vt:lpstr>Tema</vt:lpstr>
      </vt:variant>
      <vt:variant>
        <vt:i4>2</vt:i4>
      </vt:variant>
      <vt:variant>
        <vt:lpstr>Titoli diapositive</vt:lpstr>
      </vt:variant>
      <vt:variant>
        <vt:i4>1</vt:i4>
      </vt:variant>
    </vt:vector>
  </HeadingPairs>
  <TitlesOfParts>
    <vt:vector size="3" baseType="lpstr">
      <vt:lpstr>Tema di Office</vt:lpstr>
      <vt:lpstr>Office Theme</vt:lpstr>
      <vt:lpstr>Presentazione standard di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standard di PowerPoint</dc:title>
  <dc:creator>Adinolfi</dc:creator>
  <cp:lastModifiedBy>Crosa</cp:lastModifiedBy>
  <cp:revision>75</cp:revision>
  <cp:lastPrinted>2015-07-08T13:07:26Z</cp:lastPrinted>
  <dcterms:created xsi:type="dcterms:W3CDTF">2015-07-06T10:11:51Z</dcterms:created>
  <dcterms:modified xsi:type="dcterms:W3CDTF">2017-07-05T14:39:15Z</dcterms:modified>
</cp:coreProperties>
</file>